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59" r:id="rId5"/>
    <p:sldId id="264" r:id="rId6"/>
    <p:sldId id="265" r:id="rId7"/>
    <p:sldId id="266" r:id="rId8"/>
    <p:sldId id="261" r:id="rId9"/>
    <p:sldId id="260" r:id="rId10"/>
    <p:sldId id="267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A6CD85-ED60-4DD1-9E5A-F5A823ECDA71}">
          <p14:sldIdLst>
            <p14:sldId id="256"/>
          </p14:sldIdLst>
        </p14:section>
        <p14:section name="Summary Section" id="{147E1CFD-F0D6-41AE-A45C-BE6105C773AA}">
          <p14:sldIdLst>
            <p14:sldId id="268"/>
          </p14:sldIdLst>
        </p14:section>
        <p14:section name="Overview" id="{9D9304E4-6CBF-4578-A354-C9B31B738C33}">
          <p14:sldIdLst>
            <p14:sldId id="258"/>
          </p14:sldIdLst>
        </p14:section>
        <p14:section name="Mathematical Basis" id="{8EDD43E0-0F48-450A-9D40-1F65B2896D1E}">
          <p14:sldIdLst>
            <p14:sldId id="259"/>
            <p14:sldId id="264"/>
            <p14:sldId id="265"/>
          </p14:sldIdLst>
        </p14:section>
        <p14:section name="Implementation" id="{10719ACC-C0F0-497C-A35D-617C5F576F1D}">
          <p14:sldIdLst>
            <p14:sldId id="266"/>
            <p14:sldId id="261"/>
          </p14:sldIdLst>
        </p14:section>
        <p14:section name="Paper" id="{B24DA68A-76A9-4DF0-94D5-630B792E8EF6}">
          <p14:sldIdLst>
            <p14:sldId id="260"/>
          </p14:sldIdLst>
        </p14:section>
        <p14:section name="Experience &amp; Reflections" id="{F8F6B739-3099-48E9-BBC5-5B646362ACF4}">
          <p14:sldIdLst>
            <p14:sldId id="267"/>
          </p14:sldIdLst>
        </p14:section>
        <p14:section name="Acknowledgements" id="{A13CBF07-9BC2-4B45-A643-4FC36368434E}">
          <p14:sldIdLst>
            <p14:sldId id="262"/>
          </p14:sldIdLst>
        </p14:section>
        <p14:section name="End" id="{212F5147-8C9F-4BC6-9D96-489680529CAC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1D19"/>
    <a:srgbClr val="FFC000"/>
    <a:srgbClr val="19FF81"/>
    <a:srgbClr val="00B050"/>
    <a:srgbClr val="1B85B5"/>
    <a:srgbClr val="2BB5D5"/>
    <a:srgbClr val="ED7D31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1BEFAF-0526-4B13-884D-815A99677C88}" v="6963" dt="2022-10-15T09:44:15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8" d="100"/>
          <a:sy n="78" d="100"/>
        </p:scale>
        <p:origin x="43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Wang" userId="33eb3f46d8e56ce2" providerId="LiveId" clId="{781BEFAF-0526-4B13-884D-815A99677C88}"/>
    <pc:docChg chg="undo custSel addSld delSld modSld sldOrd modMainMaster addSection modSection">
      <pc:chgData name="Felix Wang" userId="33eb3f46d8e56ce2" providerId="LiveId" clId="{781BEFAF-0526-4B13-884D-815A99677C88}" dt="2022-10-15T09:46:49.630" v="19603" actId="166"/>
      <pc:docMkLst>
        <pc:docMk/>
      </pc:docMkLst>
      <pc:sldChg chg="addSp delSp modSp mod modTransition setBg">
        <pc:chgData name="Felix Wang" userId="33eb3f46d8e56ce2" providerId="LiveId" clId="{781BEFAF-0526-4B13-884D-815A99677C88}" dt="2022-10-15T04:39:08.332" v="18028" actId="14100"/>
        <pc:sldMkLst>
          <pc:docMk/>
          <pc:sldMk cId="3236878852" sldId="256"/>
        </pc:sldMkLst>
        <pc:spChg chg="mod">
          <ac:chgData name="Felix Wang" userId="33eb3f46d8e56ce2" providerId="LiveId" clId="{781BEFAF-0526-4B13-884D-815A99677C88}" dt="2022-10-14T13:57:36.005" v="1776" actId="207"/>
          <ac:spMkLst>
            <pc:docMk/>
            <pc:sldMk cId="3236878852" sldId="256"/>
            <ac:spMk id="2" creationId="{C3784047-3A4D-2ADC-B7EC-AF20F6C61C22}"/>
          </ac:spMkLst>
        </pc:spChg>
        <pc:spChg chg="mod">
          <ac:chgData name="Felix Wang" userId="33eb3f46d8e56ce2" providerId="LiveId" clId="{781BEFAF-0526-4B13-884D-815A99677C88}" dt="2022-10-15T04:39:08.332" v="18028" actId="14100"/>
          <ac:spMkLst>
            <pc:docMk/>
            <pc:sldMk cId="3236878852" sldId="256"/>
            <ac:spMk id="3" creationId="{C9B2F159-9FC1-0CD5-638C-0F187C6D3261}"/>
          </ac:spMkLst>
        </pc:spChg>
        <pc:spChg chg="add del mod">
          <ac:chgData name="Felix Wang" userId="33eb3f46d8e56ce2" providerId="LiveId" clId="{781BEFAF-0526-4B13-884D-815A99677C88}" dt="2022-10-14T09:48:30.584" v="1607" actId="478"/>
          <ac:spMkLst>
            <pc:docMk/>
            <pc:sldMk cId="3236878852" sldId="256"/>
            <ac:spMk id="4" creationId="{6E1B7FE7-A3BF-674B-75AE-39718A7921A3}"/>
          </ac:spMkLst>
        </pc:spChg>
        <pc:spChg chg="add mod">
          <ac:chgData name="Felix Wang" userId="33eb3f46d8e56ce2" providerId="LiveId" clId="{781BEFAF-0526-4B13-884D-815A99677C88}" dt="2022-10-14T13:57:54.970" v="1778" actId="207"/>
          <ac:spMkLst>
            <pc:docMk/>
            <pc:sldMk cId="3236878852" sldId="256"/>
            <ac:spMk id="5" creationId="{9A2D3DDA-022B-99B7-3C2F-58D73BEC5A4E}"/>
          </ac:spMkLst>
        </pc:spChg>
        <pc:spChg chg="add del mod">
          <ac:chgData name="Felix Wang" userId="33eb3f46d8e56ce2" providerId="LiveId" clId="{781BEFAF-0526-4B13-884D-815A99677C88}" dt="2022-10-14T09:48:54.861" v="1634"/>
          <ac:spMkLst>
            <pc:docMk/>
            <pc:sldMk cId="3236878852" sldId="256"/>
            <ac:spMk id="6" creationId="{BBB1ACD9-5D99-06CE-028F-390F2DFEC21D}"/>
          </ac:spMkLst>
        </pc:spChg>
        <pc:spChg chg="add del mod">
          <ac:chgData name="Felix Wang" userId="33eb3f46d8e56ce2" providerId="LiveId" clId="{781BEFAF-0526-4B13-884D-815A99677C88}" dt="2022-10-14T13:36:42.815" v="1755" actId="478"/>
          <ac:spMkLst>
            <pc:docMk/>
            <pc:sldMk cId="3236878852" sldId="256"/>
            <ac:spMk id="7" creationId="{A0F60ABC-A3A6-DD12-59B9-7DCEB3288EBF}"/>
          </ac:spMkLst>
        </pc:spChg>
        <pc:graphicFrameChg chg="add del">
          <ac:chgData name="Felix Wang" userId="33eb3f46d8e56ce2" providerId="LiveId" clId="{781BEFAF-0526-4B13-884D-815A99677C88}" dt="2022-10-14T13:36:41.258" v="1754" actId="478"/>
          <ac:graphicFrameMkLst>
            <pc:docMk/>
            <pc:sldMk cId="3236878852" sldId="256"/>
            <ac:graphicFrameMk id="8" creationId="{1EDE881F-5674-773D-245F-7BA79BED15CE}"/>
          </ac:graphicFrameMkLst>
        </pc:graphicFrameChg>
      </pc:sldChg>
      <pc:sldChg chg="new del">
        <pc:chgData name="Felix Wang" userId="33eb3f46d8e56ce2" providerId="LiveId" clId="{781BEFAF-0526-4B13-884D-815A99677C88}" dt="2022-10-13T13:36:04.698" v="137" actId="2696"/>
        <pc:sldMkLst>
          <pc:docMk/>
          <pc:sldMk cId="513639661" sldId="257"/>
        </pc:sldMkLst>
      </pc:sldChg>
      <pc:sldChg chg="addSp delSp modSp new del mod">
        <pc:chgData name="Felix Wang" userId="33eb3f46d8e56ce2" providerId="LiveId" clId="{781BEFAF-0526-4B13-884D-815A99677C88}" dt="2022-10-14T05:21:12.013" v="1522" actId="47"/>
        <pc:sldMkLst>
          <pc:docMk/>
          <pc:sldMk cId="3698894410" sldId="257"/>
        </pc:sldMkLst>
        <pc:spChg chg="add del mod">
          <ac:chgData name="Felix Wang" userId="33eb3f46d8e56ce2" providerId="LiveId" clId="{781BEFAF-0526-4B13-884D-815A99677C88}" dt="2022-10-14T02:25:42.070" v="1499" actId="478"/>
          <ac:spMkLst>
            <pc:docMk/>
            <pc:sldMk cId="3698894410" sldId="257"/>
            <ac:spMk id="2" creationId="{34B54F46-5953-70E6-6840-BC63A96A607B}"/>
          </ac:spMkLst>
        </pc:spChg>
      </pc:sldChg>
      <pc:sldChg chg="addSp delSp modSp new mod modTransition modClrScheme modAnim chgLayout">
        <pc:chgData name="Felix Wang" userId="33eb3f46d8e56ce2" providerId="LiveId" clId="{781BEFAF-0526-4B13-884D-815A99677C88}" dt="2022-10-14T23:34:08.131" v="15003" actId="1076"/>
        <pc:sldMkLst>
          <pc:docMk/>
          <pc:sldMk cId="495148723" sldId="258"/>
        </pc:sldMkLst>
        <pc:spChg chg="add mod ord">
          <ac:chgData name="Felix Wang" userId="33eb3f46d8e56ce2" providerId="LiveId" clId="{781BEFAF-0526-4B13-884D-815A99677C88}" dt="2022-10-14T13:58:05.669" v="1780" actId="207"/>
          <ac:spMkLst>
            <pc:docMk/>
            <pc:sldMk cId="495148723" sldId="258"/>
            <ac:spMk id="2" creationId="{EF3A1640-AAD0-651C-C925-BD09F4032C17}"/>
          </ac:spMkLst>
        </pc:spChg>
        <pc:spChg chg="add mod ord">
          <ac:chgData name="Felix Wang" userId="33eb3f46d8e56ce2" providerId="LiveId" clId="{781BEFAF-0526-4B13-884D-815A99677C88}" dt="2022-10-14T23:34:08.131" v="15003" actId="1076"/>
          <ac:spMkLst>
            <pc:docMk/>
            <pc:sldMk cId="495148723" sldId="258"/>
            <ac:spMk id="3" creationId="{27C67589-26F2-6CB7-1951-FF1044D21341}"/>
          </ac:spMkLst>
        </pc:spChg>
        <pc:spChg chg="add del mod ord">
          <ac:chgData name="Felix Wang" userId="33eb3f46d8e56ce2" providerId="LiveId" clId="{781BEFAF-0526-4B13-884D-815A99677C88}" dt="2022-10-13T13:45:30.842" v="224" actId="700"/>
          <ac:spMkLst>
            <pc:docMk/>
            <pc:sldMk cId="495148723" sldId="258"/>
            <ac:spMk id="4" creationId="{1AE43A19-C0AE-D29A-BCAB-E3BCB1F16C4C}"/>
          </ac:spMkLst>
        </pc:spChg>
        <pc:spChg chg="add del mod ord">
          <ac:chgData name="Felix Wang" userId="33eb3f46d8e56ce2" providerId="LiveId" clId="{781BEFAF-0526-4B13-884D-815A99677C88}" dt="2022-10-13T13:45:27.156" v="223" actId="700"/>
          <ac:spMkLst>
            <pc:docMk/>
            <pc:sldMk cId="495148723" sldId="258"/>
            <ac:spMk id="5" creationId="{7A3DA04A-2499-54D3-4624-9AAC77BEA5CE}"/>
          </ac:spMkLst>
        </pc:spChg>
        <pc:picChg chg="add del mod">
          <ac:chgData name="Felix Wang" userId="33eb3f46d8e56ce2" providerId="LiveId" clId="{781BEFAF-0526-4B13-884D-815A99677C88}" dt="2022-10-14T11:42:12.958" v="1711" actId="21"/>
          <ac:picMkLst>
            <pc:docMk/>
            <pc:sldMk cId="495148723" sldId="258"/>
            <ac:picMk id="5" creationId="{A6962340-8D6B-ED0F-16FC-C9036BF8387E}"/>
          </ac:picMkLst>
        </pc:picChg>
      </pc:sldChg>
      <pc:sldChg chg="addSp delSp modSp add mod modTransition modAnim">
        <pc:chgData name="Felix Wang" userId="33eb3f46d8e56ce2" providerId="LiveId" clId="{781BEFAF-0526-4B13-884D-815A99677C88}" dt="2022-10-15T09:45:58.459" v="19602" actId="27636"/>
        <pc:sldMkLst>
          <pc:docMk/>
          <pc:sldMk cId="469422339" sldId="259"/>
        </pc:sldMkLst>
        <pc:spChg chg="mod">
          <ac:chgData name="Felix Wang" userId="33eb3f46d8e56ce2" providerId="LiveId" clId="{781BEFAF-0526-4B13-884D-815A99677C88}" dt="2022-10-14T13:58:13.458" v="1782" actId="207"/>
          <ac:spMkLst>
            <pc:docMk/>
            <pc:sldMk cId="469422339" sldId="259"/>
            <ac:spMk id="2" creationId="{EF3A1640-AAD0-651C-C925-BD09F4032C17}"/>
          </ac:spMkLst>
        </pc:spChg>
        <pc:spChg chg="add mod">
          <ac:chgData name="Felix Wang" userId="33eb3f46d8e56ce2" providerId="LiveId" clId="{781BEFAF-0526-4B13-884D-815A99677C88}" dt="2022-10-15T09:45:39.142" v="19598" actId="108"/>
          <ac:spMkLst>
            <pc:docMk/>
            <pc:sldMk cId="469422339" sldId="259"/>
            <ac:spMk id="3" creationId="{130AA27A-E601-ECAF-1B81-5A2D14EF7FD5}"/>
          </ac:spMkLst>
        </pc:spChg>
        <pc:spChg chg="del">
          <ac:chgData name="Felix Wang" userId="33eb3f46d8e56ce2" providerId="LiveId" clId="{781BEFAF-0526-4B13-884D-815A99677C88}" dt="2022-10-13T14:31:47.113" v="1300" actId="478"/>
          <ac:spMkLst>
            <pc:docMk/>
            <pc:sldMk cId="469422339" sldId="259"/>
            <ac:spMk id="3" creationId="{27C67589-26F2-6CB7-1951-FF1044D21341}"/>
          </ac:spMkLst>
        </pc:spChg>
        <pc:spChg chg="add mod">
          <ac:chgData name="Felix Wang" userId="33eb3f46d8e56ce2" providerId="LiveId" clId="{781BEFAF-0526-4B13-884D-815A99677C88}" dt="2022-10-15T09:28:55.149" v="19474" actId="1076"/>
          <ac:spMkLst>
            <pc:docMk/>
            <pc:sldMk cId="469422339" sldId="259"/>
            <ac:spMk id="4" creationId="{0F5C1608-00A5-AA88-DF25-EEC86FE04B70}"/>
          </ac:spMkLst>
        </pc:spChg>
        <pc:spChg chg="add del mod">
          <ac:chgData name="Felix Wang" userId="33eb3f46d8e56ce2" providerId="LiveId" clId="{781BEFAF-0526-4B13-884D-815A99677C88}" dt="2022-10-14T14:13:14.548" v="2954" actId="767"/>
          <ac:spMkLst>
            <pc:docMk/>
            <pc:sldMk cId="469422339" sldId="259"/>
            <ac:spMk id="4" creationId="{6DCB602D-8762-F3B9-9DA5-821BDE2AEF97}"/>
          </ac:spMkLst>
        </pc:spChg>
        <pc:spChg chg="add del mod">
          <ac:chgData name="Felix Wang" userId="33eb3f46d8e56ce2" providerId="LiveId" clId="{781BEFAF-0526-4B13-884D-815A99677C88}" dt="2022-10-14T14:13:24.541" v="2959" actId="478"/>
          <ac:spMkLst>
            <pc:docMk/>
            <pc:sldMk cId="469422339" sldId="259"/>
            <ac:spMk id="5" creationId="{213E7A26-D659-DB74-D86C-8D7EC712A497}"/>
          </ac:spMkLst>
        </pc:spChg>
        <pc:spChg chg="add del mod">
          <ac:chgData name="Felix Wang" userId="33eb3f46d8e56ce2" providerId="LiveId" clId="{781BEFAF-0526-4B13-884D-815A99677C88}" dt="2022-10-13T14:31:50.008" v="1301" actId="478"/>
          <ac:spMkLst>
            <pc:docMk/>
            <pc:sldMk cId="469422339" sldId="259"/>
            <ac:spMk id="5" creationId="{43FD28EA-5981-3E1A-3647-1AFC45A7E6E9}"/>
          </ac:spMkLst>
        </pc:spChg>
        <pc:spChg chg="add mod">
          <ac:chgData name="Felix Wang" userId="33eb3f46d8e56ce2" providerId="LiveId" clId="{781BEFAF-0526-4B13-884D-815A99677C88}" dt="2022-10-14T14:24:41.515" v="3311" actId="20577"/>
          <ac:spMkLst>
            <pc:docMk/>
            <pc:sldMk cId="469422339" sldId="259"/>
            <ac:spMk id="6" creationId="{68DEE7F0-E737-BFAA-74D7-258645789A60}"/>
          </ac:spMkLst>
        </pc:spChg>
        <pc:spChg chg="add mod">
          <ac:chgData name="Felix Wang" userId="33eb3f46d8e56ce2" providerId="LiveId" clId="{781BEFAF-0526-4B13-884D-815A99677C88}" dt="2022-10-14T14:25:31.642" v="3333" actId="20577"/>
          <ac:spMkLst>
            <pc:docMk/>
            <pc:sldMk cId="469422339" sldId="259"/>
            <ac:spMk id="7" creationId="{FE009F32-42D3-BE61-C849-1338742B9B07}"/>
          </ac:spMkLst>
        </pc:spChg>
        <pc:spChg chg="add mod">
          <ac:chgData name="Felix Wang" userId="33eb3f46d8e56ce2" providerId="LiveId" clId="{781BEFAF-0526-4B13-884D-815A99677C88}" dt="2022-10-14T14:24:48.188" v="3316" actId="20577"/>
          <ac:spMkLst>
            <pc:docMk/>
            <pc:sldMk cId="469422339" sldId="259"/>
            <ac:spMk id="8" creationId="{EC61FE98-FB9C-35CC-3E23-D6F62F66B239}"/>
          </ac:spMkLst>
        </pc:spChg>
        <pc:spChg chg="add mod">
          <ac:chgData name="Felix Wang" userId="33eb3f46d8e56ce2" providerId="LiveId" clId="{781BEFAF-0526-4B13-884D-815A99677C88}" dt="2022-10-14T14:24:56.025" v="3321" actId="20577"/>
          <ac:spMkLst>
            <pc:docMk/>
            <pc:sldMk cId="469422339" sldId="259"/>
            <ac:spMk id="9" creationId="{4D54E92C-E116-713F-4EB9-121EEB90A3DF}"/>
          </ac:spMkLst>
        </pc:spChg>
        <pc:spChg chg="add mod">
          <ac:chgData name="Felix Wang" userId="33eb3f46d8e56ce2" providerId="LiveId" clId="{781BEFAF-0526-4B13-884D-815A99677C88}" dt="2022-10-14T14:24:59.165" v="3322" actId="20577"/>
          <ac:spMkLst>
            <pc:docMk/>
            <pc:sldMk cId="469422339" sldId="259"/>
            <ac:spMk id="10" creationId="{A6E1D59B-2C86-2DC3-E2D8-FCFEF30DC589}"/>
          </ac:spMkLst>
        </pc:spChg>
        <pc:spChg chg="add mod">
          <ac:chgData name="Felix Wang" userId="33eb3f46d8e56ce2" providerId="LiveId" clId="{781BEFAF-0526-4B13-884D-815A99677C88}" dt="2022-10-14T14:25:01.656" v="3323" actId="20577"/>
          <ac:spMkLst>
            <pc:docMk/>
            <pc:sldMk cId="469422339" sldId="259"/>
            <ac:spMk id="11" creationId="{9F1E3134-0D95-0E20-3C37-89869C416293}"/>
          </ac:spMkLst>
        </pc:spChg>
        <pc:spChg chg="add del mod">
          <ac:chgData name="Felix Wang" userId="33eb3f46d8e56ce2" providerId="LiveId" clId="{781BEFAF-0526-4B13-884D-815A99677C88}" dt="2022-10-14T14:16:22.513" v="3024" actId="478"/>
          <ac:spMkLst>
            <pc:docMk/>
            <pc:sldMk cId="469422339" sldId="259"/>
            <ac:spMk id="12" creationId="{A795BA3A-7E87-45D7-C867-F2B96EFFFA41}"/>
          </ac:spMkLst>
        </pc:spChg>
        <pc:spChg chg="add mod ord">
          <ac:chgData name="Felix Wang" userId="33eb3f46d8e56ce2" providerId="LiveId" clId="{781BEFAF-0526-4B13-884D-815A99677C88}" dt="2022-10-15T09:45:58.459" v="19602" actId="27636"/>
          <ac:spMkLst>
            <pc:docMk/>
            <pc:sldMk cId="469422339" sldId="259"/>
            <ac:spMk id="13" creationId="{2E0F63DE-EC60-E15A-7062-89803F19D5F0}"/>
          </ac:spMkLst>
        </pc:spChg>
        <pc:spChg chg="add mod">
          <ac:chgData name="Felix Wang" userId="33eb3f46d8e56ce2" providerId="LiveId" clId="{781BEFAF-0526-4B13-884D-815A99677C88}" dt="2022-10-14T14:19:55.718" v="3151" actId="20577"/>
          <ac:spMkLst>
            <pc:docMk/>
            <pc:sldMk cId="469422339" sldId="259"/>
            <ac:spMk id="14" creationId="{7B87306D-D82D-8E44-7073-7E502538EF4F}"/>
          </ac:spMkLst>
        </pc:spChg>
      </pc:sldChg>
      <pc:sldChg chg="addSp delSp modSp add mod ord modTransition setBg modAnim">
        <pc:chgData name="Felix Wang" userId="33eb3f46d8e56ce2" providerId="LiveId" clId="{781BEFAF-0526-4B13-884D-815A99677C88}" dt="2022-10-15T05:20:56.662" v="19420"/>
        <pc:sldMkLst>
          <pc:docMk/>
          <pc:sldMk cId="2011742913" sldId="260"/>
        </pc:sldMkLst>
        <pc:spChg chg="mod">
          <ac:chgData name="Felix Wang" userId="33eb3f46d8e56ce2" providerId="LiveId" clId="{781BEFAF-0526-4B13-884D-815A99677C88}" dt="2022-10-15T01:33:43.821" v="15212" actId="20577"/>
          <ac:spMkLst>
            <pc:docMk/>
            <pc:sldMk cId="2011742913" sldId="260"/>
            <ac:spMk id="2" creationId="{EF3A1640-AAD0-651C-C925-BD09F4032C17}"/>
          </ac:spMkLst>
        </pc:spChg>
        <pc:spChg chg="add mod">
          <ac:chgData name="Felix Wang" userId="33eb3f46d8e56ce2" providerId="LiveId" clId="{781BEFAF-0526-4B13-884D-815A99677C88}" dt="2022-10-15T04:29:38.852" v="17063" actId="20577"/>
          <ac:spMkLst>
            <pc:docMk/>
            <pc:sldMk cId="2011742913" sldId="260"/>
            <ac:spMk id="3" creationId="{5D778840-1AB1-278F-5315-C974E10351EA}"/>
          </ac:spMkLst>
        </pc:spChg>
        <pc:picChg chg="add del mod">
          <ac:chgData name="Felix Wang" userId="33eb3f46d8e56ce2" providerId="LiveId" clId="{781BEFAF-0526-4B13-884D-815A99677C88}" dt="2022-10-15T04:17:30.223" v="16869" actId="478"/>
          <ac:picMkLst>
            <pc:docMk/>
            <pc:sldMk cId="2011742913" sldId="260"/>
            <ac:picMk id="5" creationId="{75FB204E-94EC-3A1F-3E66-7BE08580326A}"/>
          </ac:picMkLst>
        </pc:picChg>
        <pc:picChg chg="add mod ord">
          <ac:chgData name="Felix Wang" userId="33eb3f46d8e56ce2" providerId="LiveId" clId="{781BEFAF-0526-4B13-884D-815A99677C88}" dt="2022-10-15T04:25:25.469" v="16965" actId="166"/>
          <ac:picMkLst>
            <pc:docMk/>
            <pc:sldMk cId="2011742913" sldId="260"/>
            <ac:picMk id="7" creationId="{5634CCB9-6568-E047-C59E-1804AB5DBFD1}"/>
          </ac:picMkLst>
        </pc:picChg>
        <pc:picChg chg="add mod ord">
          <ac:chgData name="Felix Wang" userId="33eb3f46d8e56ce2" providerId="LiveId" clId="{781BEFAF-0526-4B13-884D-815A99677C88}" dt="2022-10-15T04:24:40.564" v="16963" actId="1076"/>
          <ac:picMkLst>
            <pc:docMk/>
            <pc:sldMk cId="2011742913" sldId="260"/>
            <ac:picMk id="9" creationId="{58625395-F429-379E-9B5B-CD3655167C4E}"/>
          </ac:picMkLst>
        </pc:picChg>
        <pc:picChg chg="add mod ord">
          <ac:chgData name="Felix Wang" userId="33eb3f46d8e56ce2" providerId="LiveId" clId="{781BEFAF-0526-4B13-884D-815A99677C88}" dt="2022-10-15T04:24:40.564" v="16963" actId="1076"/>
          <ac:picMkLst>
            <pc:docMk/>
            <pc:sldMk cId="2011742913" sldId="260"/>
            <ac:picMk id="11" creationId="{DD4F9FEA-A856-3ACF-89F1-EEE1B70B44A6}"/>
          </ac:picMkLst>
        </pc:picChg>
        <pc:picChg chg="add mod ord">
          <ac:chgData name="Felix Wang" userId="33eb3f46d8e56ce2" providerId="LiveId" clId="{781BEFAF-0526-4B13-884D-815A99677C88}" dt="2022-10-15T04:24:40.564" v="16963" actId="1076"/>
          <ac:picMkLst>
            <pc:docMk/>
            <pc:sldMk cId="2011742913" sldId="260"/>
            <ac:picMk id="13" creationId="{D187F076-B991-9415-3709-FE26F3D31BEB}"/>
          </ac:picMkLst>
        </pc:picChg>
        <pc:picChg chg="add mod ord">
          <ac:chgData name="Felix Wang" userId="33eb3f46d8e56ce2" providerId="LiveId" clId="{781BEFAF-0526-4B13-884D-815A99677C88}" dt="2022-10-15T04:24:40.564" v="16963" actId="1076"/>
          <ac:picMkLst>
            <pc:docMk/>
            <pc:sldMk cId="2011742913" sldId="260"/>
            <ac:picMk id="15" creationId="{9F3E9B39-6524-85F5-6A82-912ECC7C0E9B}"/>
          </ac:picMkLst>
        </pc:picChg>
        <pc:picChg chg="add mod">
          <ac:chgData name="Felix Wang" userId="33eb3f46d8e56ce2" providerId="LiveId" clId="{781BEFAF-0526-4B13-884D-815A99677C88}" dt="2022-10-15T04:24:40.564" v="16963" actId="1076"/>
          <ac:picMkLst>
            <pc:docMk/>
            <pc:sldMk cId="2011742913" sldId="260"/>
            <ac:picMk id="17" creationId="{7CD3DD4B-AE74-1236-C1D8-B16E4DB3B7E0}"/>
          </ac:picMkLst>
        </pc:picChg>
        <pc:picChg chg="add mod ord">
          <ac:chgData name="Felix Wang" userId="33eb3f46d8e56ce2" providerId="LiveId" clId="{781BEFAF-0526-4B13-884D-815A99677C88}" dt="2022-10-15T04:25:46.034" v="16972" actId="14100"/>
          <ac:picMkLst>
            <pc:docMk/>
            <pc:sldMk cId="2011742913" sldId="260"/>
            <ac:picMk id="19" creationId="{85B114B0-77B6-7E1C-87DC-40C7A978EA64}"/>
          </ac:picMkLst>
        </pc:picChg>
        <pc:picChg chg="add del mod modCrop">
          <ac:chgData name="Felix Wang" userId="33eb3f46d8e56ce2" providerId="LiveId" clId="{781BEFAF-0526-4B13-884D-815A99677C88}" dt="2022-10-15T05:20:41.380" v="19417" actId="478"/>
          <ac:picMkLst>
            <pc:docMk/>
            <pc:sldMk cId="2011742913" sldId="260"/>
            <ac:picMk id="21" creationId="{03534601-648A-367D-E257-D9D42DE2B509}"/>
          </ac:picMkLst>
        </pc:picChg>
      </pc:sldChg>
      <pc:sldChg chg="addSp delSp modSp add mod ord modTransition delAnim modAnim">
        <pc:chgData name="Felix Wang" userId="33eb3f46d8e56ce2" providerId="LiveId" clId="{781BEFAF-0526-4B13-884D-815A99677C88}" dt="2022-10-15T09:39:50.519" v="19554" actId="113"/>
        <pc:sldMkLst>
          <pc:docMk/>
          <pc:sldMk cId="3206720512" sldId="261"/>
        </pc:sldMkLst>
        <pc:spChg chg="mod">
          <ac:chgData name="Felix Wang" userId="33eb3f46d8e56ce2" providerId="LiveId" clId="{781BEFAF-0526-4B13-884D-815A99677C88}" dt="2022-10-14T13:58:33.251" v="1786" actId="207"/>
          <ac:spMkLst>
            <pc:docMk/>
            <pc:sldMk cId="3206720512" sldId="261"/>
            <ac:spMk id="2" creationId="{EF3A1640-AAD0-651C-C925-BD09F4032C17}"/>
          </ac:spMkLst>
        </pc:spChg>
        <pc:spChg chg="add mod">
          <ac:chgData name="Felix Wang" userId="33eb3f46d8e56ce2" providerId="LiveId" clId="{781BEFAF-0526-4B13-884D-815A99677C88}" dt="2022-10-15T02:58:22.830" v="16244" actId="5793"/>
          <ac:spMkLst>
            <pc:docMk/>
            <pc:sldMk cId="3206720512" sldId="261"/>
            <ac:spMk id="3" creationId="{CFD692BF-C44C-1642-74A0-D8C589120D0D}"/>
          </ac:spMkLst>
        </pc:spChg>
        <pc:spChg chg="add del">
          <ac:chgData name="Felix Wang" userId="33eb3f46d8e56ce2" providerId="LiveId" clId="{781BEFAF-0526-4B13-884D-815A99677C88}" dt="2022-10-15T02:05:11.499" v="15952" actId="478"/>
          <ac:spMkLst>
            <pc:docMk/>
            <pc:sldMk cId="3206720512" sldId="261"/>
            <ac:spMk id="5" creationId="{79FD8DD8-BFA6-6116-34A4-CC52F7284062}"/>
          </ac:spMkLst>
        </pc:spChg>
        <pc:spChg chg="add del mod">
          <ac:chgData name="Felix Wang" userId="33eb3f46d8e56ce2" providerId="LiveId" clId="{781BEFAF-0526-4B13-884D-815A99677C88}" dt="2022-10-15T02:57:02.760" v="16061" actId="478"/>
          <ac:spMkLst>
            <pc:docMk/>
            <pc:sldMk cId="3206720512" sldId="261"/>
            <ac:spMk id="7" creationId="{6600D740-2DA7-6223-9E3E-53800D8D0D20}"/>
          </ac:spMkLst>
        </pc:spChg>
        <pc:graphicFrameChg chg="add mod modGraphic">
          <ac:chgData name="Felix Wang" userId="33eb3f46d8e56ce2" providerId="LiveId" clId="{781BEFAF-0526-4B13-884D-815A99677C88}" dt="2022-10-15T09:39:50.519" v="19554" actId="113"/>
          <ac:graphicFrameMkLst>
            <pc:docMk/>
            <pc:sldMk cId="3206720512" sldId="261"/>
            <ac:graphicFrameMk id="8" creationId="{FA3254EA-9D51-8426-3E8A-10457560E311}"/>
          </ac:graphicFrameMkLst>
        </pc:graphicFrameChg>
      </pc:sldChg>
      <pc:sldChg chg="addSp modSp add mod modTransition">
        <pc:chgData name="Felix Wang" userId="33eb3f46d8e56ce2" providerId="LiveId" clId="{781BEFAF-0526-4B13-884D-815A99677C88}" dt="2022-10-15T05:09:30.335" v="18950" actId="20577"/>
        <pc:sldMkLst>
          <pc:docMk/>
          <pc:sldMk cId="134568486" sldId="262"/>
        </pc:sldMkLst>
        <pc:spChg chg="mod">
          <ac:chgData name="Felix Wang" userId="33eb3f46d8e56ce2" providerId="LiveId" clId="{781BEFAF-0526-4B13-884D-815A99677C88}" dt="2022-10-14T13:58:46.796" v="1789" actId="207"/>
          <ac:spMkLst>
            <pc:docMk/>
            <pc:sldMk cId="134568486" sldId="262"/>
            <ac:spMk id="2" creationId="{EF3A1640-AAD0-651C-C925-BD09F4032C17}"/>
          </ac:spMkLst>
        </pc:spChg>
        <pc:spChg chg="add mod">
          <ac:chgData name="Felix Wang" userId="33eb3f46d8e56ce2" providerId="LiveId" clId="{781BEFAF-0526-4B13-884D-815A99677C88}" dt="2022-10-15T05:09:30.335" v="18950" actId="20577"/>
          <ac:spMkLst>
            <pc:docMk/>
            <pc:sldMk cId="134568486" sldId="262"/>
            <ac:spMk id="3" creationId="{6E3CE302-EC12-BB68-B709-416157403C16}"/>
          </ac:spMkLst>
        </pc:spChg>
      </pc:sldChg>
      <pc:sldChg chg="add del">
        <pc:chgData name="Felix Wang" userId="33eb3f46d8e56ce2" providerId="LiveId" clId="{781BEFAF-0526-4B13-884D-815A99677C88}" dt="2022-10-13T14:36:32.403" v="1337" actId="2890"/>
        <pc:sldMkLst>
          <pc:docMk/>
          <pc:sldMk cId="1559544586" sldId="263"/>
        </pc:sldMkLst>
      </pc:sldChg>
      <pc:sldChg chg="addSp modSp add mod modTransition">
        <pc:chgData name="Felix Wang" userId="33eb3f46d8e56ce2" providerId="LiveId" clId="{781BEFAF-0526-4B13-884D-815A99677C88}" dt="2022-10-15T05:13:51.093" v="19206" actId="14100"/>
        <pc:sldMkLst>
          <pc:docMk/>
          <pc:sldMk cId="2898708311" sldId="263"/>
        </pc:sldMkLst>
        <pc:spChg chg="mod">
          <ac:chgData name="Felix Wang" userId="33eb3f46d8e56ce2" providerId="LiveId" clId="{781BEFAF-0526-4B13-884D-815A99677C88}" dt="2022-10-15T02:35:50.015" v="16051" actId="14100"/>
          <ac:spMkLst>
            <pc:docMk/>
            <pc:sldMk cId="2898708311" sldId="263"/>
            <ac:spMk id="2" creationId="{EF3A1640-AAD0-651C-C925-BD09F4032C17}"/>
          </ac:spMkLst>
        </pc:spChg>
        <pc:spChg chg="add mod">
          <ac:chgData name="Felix Wang" userId="33eb3f46d8e56ce2" providerId="LiveId" clId="{781BEFAF-0526-4B13-884D-815A99677C88}" dt="2022-10-15T05:13:51.093" v="19206" actId="14100"/>
          <ac:spMkLst>
            <pc:docMk/>
            <pc:sldMk cId="2898708311" sldId="263"/>
            <ac:spMk id="3" creationId="{AA3C1190-C2D4-207B-279F-3E5C0369960F}"/>
          </ac:spMkLst>
        </pc:spChg>
      </pc:sldChg>
      <pc:sldChg chg="add del">
        <pc:chgData name="Felix Wang" userId="33eb3f46d8e56ce2" providerId="LiveId" clId="{781BEFAF-0526-4B13-884D-815A99677C88}" dt="2022-10-13T14:37:20.119" v="1389" actId="2890"/>
        <pc:sldMkLst>
          <pc:docMk/>
          <pc:sldMk cId="1084921056" sldId="264"/>
        </pc:sldMkLst>
      </pc:sldChg>
      <pc:sldChg chg="addSp delSp modSp add mod modTransition delAnim modAnim">
        <pc:chgData name="Felix Wang" userId="33eb3f46d8e56ce2" providerId="LiveId" clId="{781BEFAF-0526-4B13-884D-815A99677C88}" dt="2022-10-15T09:46:49.630" v="19603" actId="166"/>
        <pc:sldMkLst>
          <pc:docMk/>
          <pc:sldMk cId="2468306664" sldId="264"/>
        </pc:sldMkLst>
        <pc:spChg chg="mod">
          <ac:chgData name="Felix Wang" userId="33eb3f46d8e56ce2" providerId="LiveId" clId="{781BEFAF-0526-4B13-884D-815A99677C88}" dt="2022-10-14T13:58:17.776" v="1783" actId="207"/>
          <ac:spMkLst>
            <pc:docMk/>
            <pc:sldMk cId="2468306664" sldId="264"/>
            <ac:spMk id="2" creationId="{EF3A1640-AAD0-651C-C925-BD09F4032C17}"/>
          </ac:spMkLst>
        </pc:spChg>
        <pc:spChg chg="add del mod">
          <ac:chgData name="Felix Wang" userId="33eb3f46d8e56ce2" providerId="LiveId" clId="{781BEFAF-0526-4B13-884D-815A99677C88}" dt="2022-10-14T14:21:49.132" v="3180" actId="478"/>
          <ac:spMkLst>
            <pc:docMk/>
            <pc:sldMk cId="2468306664" sldId="264"/>
            <ac:spMk id="3" creationId="{EB3326F5-58F5-B4E4-7493-BA764FEC42E6}"/>
          </ac:spMkLst>
        </pc:spChg>
        <pc:spChg chg="add mod ord">
          <ac:chgData name="Felix Wang" userId="33eb3f46d8e56ce2" providerId="LiveId" clId="{781BEFAF-0526-4B13-884D-815A99677C88}" dt="2022-10-14T14:25:21.035" v="3325" actId="20577"/>
          <ac:spMkLst>
            <pc:docMk/>
            <pc:sldMk cId="2468306664" sldId="264"/>
            <ac:spMk id="4" creationId="{BE7CC187-8A10-CBEC-D5E8-4A8D1CF72AC8}"/>
          </ac:spMkLst>
        </pc:spChg>
        <pc:spChg chg="add mod ord">
          <ac:chgData name="Felix Wang" userId="33eb3f46d8e56ce2" providerId="LiveId" clId="{781BEFAF-0526-4B13-884D-815A99677C88}" dt="2022-10-14T14:25:26.114" v="3329" actId="20577"/>
          <ac:spMkLst>
            <pc:docMk/>
            <pc:sldMk cId="2468306664" sldId="264"/>
            <ac:spMk id="5" creationId="{66122FF4-96FE-2E71-9EF9-9F984F9F16AE}"/>
          </ac:spMkLst>
        </pc:spChg>
        <pc:spChg chg="add mod ord">
          <ac:chgData name="Felix Wang" userId="33eb3f46d8e56ce2" providerId="LiveId" clId="{781BEFAF-0526-4B13-884D-815A99677C88}" dt="2022-10-14T14:25:35.252" v="3334" actId="20577"/>
          <ac:spMkLst>
            <pc:docMk/>
            <pc:sldMk cId="2468306664" sldId="264"/>
            <ac:spMk id="6" creationId="{D7D9EA89-7DD9-4205-2172-5935AE261E27}"/>
          </ac:spMkLst>
        </pc:spChg>
        <pc:spChg chg="add mod ord">
          <ac:chgData name="Felix Wang" userId="33eb3f46d8e56ce2" providerId="LiveId" clId="{781BEFAF-0526-4B13-884D-815A99677C88}" dt="2022-10-14T14:25:37.270" v="3335" actId="20577"/>
          <ac:spMkLst>
            <pc:docMk/>
            <pc:sldMk cId="2468306664" sldId="264"/>
            <ac:spMk id="7" creationId="{CD63A01D-2E44-0580-D5C3-FA2AE5E3A1DF}"/>
          </ac:spMkLst>
        </pc:spChg>
        <pc:spChg chg="add mod ord">
          <ac:chgData name="Felix Wang" userId="33eb3f46d8e56ce2" providerId="LiveId" clId="{781BEFAF-0526-4B13-884D-815A99677C88}" dt="2022-10-14T14:42:59.405" v="4153" actId="1038"/>
          <ac:spMkLst>
            <pc:docMk/>
            <pc:sldMk cId="2468306664" sldId="264"/>
            <ac:spMk id="8" creationId="{01954BF0-6ECB-C5F0-0172-7BDC1263794A}"/>
          </ac:spMkLst>
        </pc:spChg>
        <pc:spChg chg="add mod ord">
          <ac:chgData name="Felix Wang" userId="33eb3f46d8e56ce2" providerId="LiveId" clId="{781BEFAF-0526-4B13-884D-815A99677C88}" dt="2022-10-14T14:42:59.405" v="4153" actId="1038"/>
          <ac:spMkLst>
            <pc:docMk/>
            <pc:sldMk cId="2468306664" sldId="264"/>
            <ac:spMk id="9" creationId="{AC15068A-B0DF-4838-12C9-E8800D01DCEA}"/>
          </ac:spMkLst>
        </pc:spChg>
        <pc:spChg chg="add del mod">
          <ac:chgData name="Felix Wang" userId="33eb3f46d8e56ce2" providerId="LiveId" clId="{781BEFAF-0526-4B13-884D-815A99677C88}" dt="2022-10-14T14:21:50.681" v="3181" actId="478"/>
          <ac:spMkLst>
            <pc:docMk/>
            <pc:sldMk cId="2468306664" sldId="264"/>
            <ac:spMk id="10" creationId="{58156EB4-DF72-009A-2B6B-4A266BD2B0AD}"/>
          </ac:spMkLst>
        </pc:spChg>
        <pc:spChg chg="add mod">
          <ac:chgData name="Felix Wang" userId="33eb3f46d8e56ce2" providerId="LiveId" clId="{781BEFAF-0526-4B13-884D-815A99677C88}" dt="2022-10-15T09:44:35.679" v="19571" actId="108"/>
          <ac:spMkLst>
            <pc:docMk/>
            <pc:sldMk cId="2468306664" sldId="264"/>
            <ac:spMk id="11" creationId="{09BA2FD4-9735-CD51-BE14-9C0AE5D7A0C4}"/>
          </ac:spMkLst>
        </pc:spChg>
        <pc:spChg chg="add mod">
          <ac:chgData name="Felix Wang" userId="33eb3f46d8e56ce2" providerId="LiveId" clId="{781BEFAF-0526-4B13-884D-815A99677C88}" dt="2022-10-14T14:32:37.188" v="3956" actId="27636"/>
          <ac:spMkLst>
            <pc:docMk/>
            <pc:sldMk cId="2468306664" sldId="264"/>
            <ac:spMk id="12" creationId="{64CB2AF7-1F70-EB09-E38A-08CDFCFDAC26}"/>
          </ac:spMkLst>
        </pc:spChg>
        <pc:spChg chg="add mod">
          <ac:chgData name="Felix Wang" userId="33eb3f46d8e56ce2" providerId="LiveId" clId="{781BEFAF-0526-4B13-884D-815A99677C88}" dt="2022-10-14T14:32:56.093" v="3966" actId="1076"/>
          <ac:spMkLst>
            <pc:docMk/>
            <pc:sldMk cId="2468306664" sldId="264"/>
            <ac:spMk id="13" creationId="{91C54AB0-2954-BF67-BC55-5EF7FD0C2FCE}"/>
          </ac:spMkLst>
        </pc:spChg>
        <pc:spChg chg="add mod">
          <ac:chgData name="Felix Wang" userId="33eb3f46d8e56ce2" providerId="LiveId" clId="{781BEFAF-0526-4B13-884D-815A99677C88}" dt="2022-10-14T14:32:59.381" v="3967" actId="1076"/>
          <ac:spMkLst>
            <pc:docMk/>
            <pc:sldMk cId="2468306664" sldId="264"/>
            <ac:spMk id="14" creationId="{220A11BE-41E1-E948-34DD-61B5FD66087D}"/>
          </ac:spMkLst>
        </pc:spChg>
        <pc:spChg chg="add mod ord">
          <ac:chgData name="Felix Wang" userId="33eb3f46d8e56ce2" providerId="LiveId" clId="{781BEFAF-0526-4B13-884D-815A99677C88}" dt="2022-10-15T09:46:49.630" v="19603" actId="166"/>
          <ac:spMkLst>
            <pc:docMk/>
            <pc:sldMk cId="2468306664" sldId="264"/>
            <ac:spMk id="15" creationId="{5A558E4B-9E0D-6581-9A86-7BB9E3F5B9EA}"/>
          </ac:spMkLst>
        </pc:spChg>
        <pc:spChg chg="add mod">
          <ac:chgData name="Felix Wang" userId="33eb3f46d8e56ce2" providerId="LiveId" clId="{781BEFAF-0526-4B13-884D-815A99677C88}" dt="2022-10-14T14:33:13.270" v="3972" actId="6549"/>
          <ac:spMkLst>
            <pc:docMk/>
            <pc:sldMk cId="2468306664" sldId="264"/>
            <ac:spMk id="16" creationId="{97F74AC1-03EB-C4B4-FD9F-F220EAC99C1A}"/>
          </ac:spMkLst>
        </pc:spChg>
        <pc:spChg chg="add mod">
          <ac:chgData name="Felix Wang" userId="33eb3f46d8e56ce2" providerId="LiveId" clId="{781BEFAF-0526-4B13-884D-815A99677C88}" dt="2022-10-14T14:33:27.016" v="3977" actId="20577"/>
          <ac:spMkLst>
            <pc:docMk/>
            <pc:sldMk cId="2468306664" sldId="264"/>
            <ac:spMk id="17" creationId="{DF8F8F02-D5D9-DE05-F498-73D5BA717D6C}"/>
          </ac:spMkLst>
        </pc:spChg>
        <pc:spChg chg="add mod">
          <ac:chgData name="Felix Wang" userId="33eb3f46d8e56ce2" providerId="LiveId" clId="{781BEFAF-0526-4B13-884D-815A99677C88}" dt="2022-10-14T14:33:34.449" v="3980" actId="20577"/>
          <ac:spMkLst>
            <pc:docMk/>
            <pc:sldMk cId="2468306664" sldId="264"/>
            <ac:spMk id="18" creationId="{DC9D6D18-DE0C-49D6-D983-31E576A017AD}"/>
          </ac:spMkLst>
        </pc:spChg>
        <pc:spChg chg="add mod ord">
          <ac:chgData name="Felix Wang" userId="33eb3f46d8e56ce2" providerId="LiveId" clId="{781BEFAF-0526-4B13-884D-815A99677C88}" dt="2022-10-15T09:44:25.874" v="19566" actId="207"/>
          <ac:spMkLst>
            <pc:docMk/>
            <pc:sldMk cId="2468306664" sldId="264"/>
            <ac:spMk id="19" creationId="{E945D9CD-991D-4A42-D2AD-D060AE890BDA}"/>
          </ac:spMkLst>
        </pc:spChg>
        <pc:spChg chg="add mod">
          <ac:chgData name="Felix Wang" userId="33eb3f46d8e56ce2" providerId="LiveId" clId="{781BEFAF-0526-4B13-884D-815A99677C88}" dt="2022-10-14T14:36:41.799" v="4067" actId="1076"/>
          <ac:spMkLst>
            <pc:docMk/>
            <pc:sldMk cId="2468306664" sldId="264"/>
            <ac:spMk id="20" creationId="{BF0117E1-8340-A9C9-51EB-13E0A3F0DB8D}"/>
          </ac:spMkLst>
        </pc:spChg>
        <pc:spChg chg="add del mod">
          <ac:chgData name="Felix Wang" userId="33eb3f46d8e56ce2" providerId="LiveId" clId="{781BEFAF-0526-4B13-884D-815A99677C88}" dt="2022-10-14T14:35:28.115" v="4051" actId="478"/>
          <ac:spMkLst>
            <pc:docMk/>
            <pc:sldMk cId="2468306664" sldId="264"/>
            <ac:spMk id="21" creationId="{050E58AF-4B9C-9597-DCFF-646A146056D0}"/>
          </ac:spMkLst>
        </pc:spChg>
        <pc:spChg chg="add mod">
          <ac:chgData name="Felix Wang" userId="33eb3f46d8e56ce2" providerId="LiveId" clId="{781BEFAF-0526-4B13-884D-815A99677C88}" dt="2022-10-15T09:43:29.939" v="19557" actId="207"/>
          <ac:spMkLst>
            <pc:docMk/>
            <pc:sldMk cId="2468306664" sldId="264"/>
            <ac:spMk id="22" creationId="{4F8820F1-F916-A2C7-C87D-B6A63D5A828D}"/>
          </ac:spMkLst>
        </pc:spChg>
        <pc:spChg chg="add del mod">
          <ac:chgData name="Felix Wang" userId="33eb3f46d8e56ce2" providerId="LiveId" clId="{781BEFAF-0526-4B13-884D-815A99677C88}" dt="2022-10-14T14:38:48.353" v="4101" actId="478"/>
          <ac:spMkLst>
            <pc:docMk/>
            <pc:sldMk cId="2468306664" sldId="264"/>
            <ac:spMk id="23" creationId="{FBB69D7B-5E62-8CD1-49D9-E358E3B3A09A}"/>
          </ac:spMkLst>
        </pc:spChg>
        <pc:spChg chg="add mod">
          <ac:chgData name="Felix Wang" userId="33eb3f46d8e56ce2" providerId="LiveId" clId="{781BEFAF-0526-4B13-884D-815A99677C88}" dt="2022-10-15T09:43:48.081" v="19558" actId="207"/>
          <ac:spMkLst>
            <pc:docMk/>
            <pc:sldMk cId="2468306664" sldId="264"/>
            <ac:spMk id="24" creationId="{41FCBE4F-0CBF-33BE-E707-580AC75DDFF4}"/>
          </ac:spMkLst>
        </pc:spChg>
        <pc:spChg chg="add mod">
          <ac:chgData name="Felix Wang" userId="33eb3f46d8e56ce2" providerId="LiveId" clId="{781BEFAF-0526-4B13-884D-815A99677C88}" dt="2022-10-15T09:44:32.076" v="19568" actId="27636"/>
          <ac:spMkLst>
            <pc:docMk/>
            <pc:sldMk cId="2468306664" sldId="264"/>
            <ac:spMk id="25" creationId="{60E555CD-5E1F-3C5E-EA30-200703DDCD7C}"/>
          </ac:spMkLst>
        </pc:spChg>
        <pc:spChg chg="add mod">
          <ac:chgData name="Felix Wang" userId="33eb3f46d8e56ce2" providerId="LiveId" clId="{781BEFAF-0526-4B13-884D-815A99677C88}" dt="2022-10-15T09:44:15.214" v="19565"/>
          <ac:spMkLst>
            <pc:docMk/>
            <pc:sldMk cId="2468306664" sldId="264"/>
            <ac:spMk id="26" creationId="{AFF5C36D-93A9-4F35-118A-09866D1CDA05}"/>
          </ac:spMkLst>
        </pc:spChg>
        <pc:spChg chg="add mod">
          <ac:chgData name="Felix Wang" userId="33eb3f46d8e56ce2" providerId="LiveId" clId="{781BEFAF-0526-4B13-884D-815A99677C88}" dt="2022-10-15T09:44:32.805" v="19569" actId="108"/>
          <ac:spMkLst>
            <pc:docMk/>
            <pc:sldMk cId="2468306664" sldId="264"/>
            <ac:spMk id="27" creationId="{0C50AF74-6FEF-F3ED-E03E-0CA348C9B93B}"/>
          </ac:spMkLst>
        </pc:spChg>
        <pc:spChg chg="add mod ord">
          <ac:chgData name="Felix Wang" userId="33eb3f46d8e56ce2" providerId="LiveId" clId="{781BEFAF-0526-4B13-884D-815A99677C88}" dt="2022-10-15T09:44:38.078" v="19572" actId="108"/>
          <ac:spMkLst>
            <pc:docMk/>
            <pc:sldMk cId="2468306664" sldId="264"/>
            <ac:spMk id="28" creationId="{69E8372A-DC4F-FCC9-D43A-D77904D129F4}"/>
          </ac:spMkLst>
        </pc:spChg>
        <pc:spChg chg="add mod">
          <ac:chgData name="Felix Wang" userId="33eb3f46d8e56ce2" providerId="LiveId" clId="{781BEFAF-0526-4B13-884D-815A99677C88}" dt="2022-10-14T14:46:47.418" v="4216" actId="1076"/>
          <ac:spMkLst>
            <pc:docMk/>
            <pc:sldMk cId="2468306664" sldId="264"/>
            <ac:spMk id="29" creationId="{6BA80A7B-7233-EAD2-541A-9FEDB4D309FA}"/>
          </ac:spMkLst>
        </pc:spChg>
      </pc:sldChg>
      <pc:sldChg chg="addSp delSp modSp add mod modTransition delAnim modAnim">
        <pc:chgData name="Felix Wang" userId="33eb3f46d8e56ce2" providerId="LiveId" clId="{781BEFAF-0526-4B13-884D-815A99677C88}" dt="2022-10-15T09:45:14.018" v="19593" actId="27636"/>
        <pc:sldMkLst>
          <pc:docMk/>
          <pc:sldMk cId="461914559" sldId="265"/>
        </pc:sldMkLst>
        <pc:spChg chg="mod">
          <ac:chgData name="Felix Wang" userId="33eb3f46d8e56ce2" providerId="LiveId" clId="{781BEFAF-0526-4B13-884D-815A99677C88}" dt="2022-10-14T13:58:22.509" v="1784" actId="207"/>
          <ac:spMkLst>
            <pc:docMk/>
            <pc:sldMk cId="461914559" sldId="265"/>
            <ac:spMk id="2" creationId="{EF3A1640-AAD0-651C-C925-BD09F4032C17}"/>
          </ac:spMkLst>
        </pc:spChg>
        <pc:spChg chg="add del mod">
          <ac:chgData name="Felix Wang" userId="33eb3f46d8e56ce2" providerId="LiveId" clId="{781BEFAF-0526-4B13-884D-815A99677C88}" dt="2022-10-14T23:35:16.773" v="15100" actId="14100"/>
          <ac:spMkLst>
            <pc:docMk/>
            <pc:sldMk cId="461914559" sldId="265"/>
            <ac:spMk id="3" creationId="{4BA6CEB3-B71D-EE0F-48AE-B5BF6958E0A1}"/>
          </ac:spMkLst>
        </pc:spChg>
        <pc:spChg chg="add del mod">
          <ac:chgData name="Felix Wang" userId="33eb3f46d8e56ce2" providerId="LiveId" clId="{781BEFAF-0526-4B13-884D-815A99677C88}" dt="2022-10-14T14:52:43.087" v="4592" actId="478"/>
          <ac:spMkLst>
            <pc:docMk/>
            <pc:sldMk cId="461914559" sldId="265"/>
            <ac:spMk id="4" creationId="{43FC6236-AC00-CCDC-961A-959F52BA67E8}"/>
          </ac:spMkLst>
        </pc:spChg>
        <pc:spChg chg="add mod ord">
          <ac:chgData name="Felix Wang" userId="33eb3f46d8e56ce2" providerId="LiveId" clId="{781BEFAF-0526-4B13-884D-815A99677C88}" dt="2022-10-14T23:08:42.943" v="14939"/>
          <ac:spMkLst>
            <pc:docMk/>
            <pc:sldMk cId="461914559" sldId="265"/>
            <ac:spMk id="4" creationId="{E984E3B7-B62D-7E13-1251-02B755382324}"/>
          </ac:spMkLst>
        </pc:spChg>
        <pc:spChg chg="add mod">
          <ac:chgData name="Felix Wang" userId="33eb3f46d8e56ce2" providerId="LiveId" clId="{781BEFAF-0526-4B13-884D-815A99677C88}" dt="2022-10-14T14:52:40.329" v="4585"/>
          <ac:spMkLst>
            <pc:docMk/>
            <pc:sldMk cId="461914559" sldId="265"/>
            <ac:spMk id="5" creationId="{3F6D501E-15C0-941F-C888-0C22D27F0DB2}"/>
          </ac:spMkLst>
        </pc:spChg>
        <pc:spChg chg="add mod">
          <ac:chgData name="Felix Wang" userId="33eb3f46d8e56ce2" providerId="LiveId" clId="{781BEFAF-0526-4B13-884D-815A99677C88}" dt="2022-10-14T14:52:40.330" v="4586"/>
          <ac:spMkLst>
            <pc:docMk/>
            <pc:sldMk cId="461914559" sldId="265"/>
            <ac:spMk id="6" creationId="{48ECD54C-77D6-78E7-B605-F3CB3DF21224}"/>
          </ac:spMkLst>
        </pc:spChg>
        <pc:spChg chg="add mod">
          <ac:chgData name="Felix Wang" userId="33eb3f46d8e56ce2" providerId="LiveId" clId="{781BEFAF-0526-4B13-884D-815A99677C88}" dt="2022-10-14T14:52:40.332" v="4587"/>
          <ac:spMkLst>
            <pc:docMk/>
            <pc:sldMk cId="461914559" sldId="265"/>
            <ac:spMk id="7" creationId="{89B44670-4AD4-4508-9657-6E00A4D81950}"/>
          </ac:spMkLst>
        </pc:spChg>
        <pc:spChg chg="add mod">
          <ac:chgData name="Felix Wang" userId="33eb3f46d8e56ce2" providerId="LiveId" clId="{781BEFAF-0526-4B13-884D-815A99677C88}" dt="2022-10-14T14:52:40.332" v="4588"/>
          <ac:spMkLst>
            <pc:docMk/>
            <pc:sldMk cId="461914559" sldId="265"/>
            <ac:spMk id="8" creationId="{75474E38-E84C-9B9A-7E47-7424A8A5DB22}"/>
          </ac:spMkLst>
        </pc:spChg>
        <pc:spChg chg="add mod">
          <ac:chgData name="Felix Wang" userId="33eb3f46d8e56ce2" providerId="LiveId" clId="{781BEFAF-0526-4B13-884D-815A99677C88}" dt="2022-10-14T14:52:40.333" v="4589"/>
          <ac:spMkLst>
            <pc:docMk/>
            <pc:sldMk cId="461914559" sldId="265"/>
            <ac:spMk id="9" creationId="{26D42AEB-6120-5814-7652-DDA0B2820DA4}"/>
          </ac:spMkLst>
        </pc:spChg>
        <pc:spChg chg="add mod">
          <ac:chgData name="Felix Wang" userId="33eb3f46d8e56ce2" providerId="LiveId" clId="{781BEFAF-0526-4B13-884D-815A99677C88}" dt="2022-10-14T14:52:40.333" v="4590"/>
          <ac:spMkLst>
            <pc:docMk/>
            <pc:sldMk cId="461914559" sldId="265"/>
            <ac:spMk id="10" creationId="{36F19EE1-DC1A-40F3-49F7-035DB38F2286}"/>
          </ac:spMkLst>
        </pc:spChg>
        <pc:spChg chg="add del mod">
          <ac:chgData name="Felix Wang" userId="33eb3f46d8e56ce2" providerId="LiveId" clId="{781BEFAF-0526-4B13-884D-815A99677C88}" dt="2022-10-14T14:52:44.508" v="4593" actId="478"/>
          <ac:spMkLst>
            <pc:docMk/>
            <pc:sldMk cId="461914559" sldId="265"/>
            <ac:spMk id="11" creationId="{BD541D79-A9C6-3E24-22AB-F2D9604260BD}"/>
          </ac:spMkLst>
        </pc:spChg>
        <pc:spChg chg="add mod">
          <ac:chgData name="Felix Wang" userId="33eb3f46d8e56ce2" providerId="LiveId" clId="{781BEFAF-0526-4B13-884D-815A99677C88}" dt="2022-10-14T23:08:12.790" v="14813" actId="1035"/>
          <ac:spMkLst>
            <pc:docMk/>
            <pc:sldMk cId="461914559" sldId="265"/>
            <ac:spMk id="11" creationId="{E4C992AB-8A51-6DBF-70D6-524393F466D1}"/>
          </ac:spMkLst>
        </pc:spChg>
        <pc:spChg chg="add mod">
          <ac:chgData name="Felix Wang" userId="33eb3f46d8e56ce2" providerId="LiveId" clId="{781BEFAF-0526-4B13-884D-815A99677C88}" dt="2022-10-14T23:08:12.790" v="14813" actId="1035"/>
          <ac:spMkLst>
            <pc:docMk/>
            <pc:sldMk cId="461914559" sldId="265"/>
            <ac:spMk id="12" creationId="{75730CBF-CA73-216D-9FEE-B688235CBE78}"/>
          </ac:spMkLst>
        </pc:spChg>
        <pc:spChg chg="add mod">
          <ac:chgData name="Felix Wang" userId="33eb3f46d8e56ce2" providerId="LiveId" clId="{781BEFAF-0526-4B13-884D-815A99677C88}" dt="2022-10-14T23:08:12.790" v="14813" actId="1035"/>
          <ac:spMkLst>
            <pc:docMk/>
            <pc:sldMk cId="461914559" sldId="265"/>
            <ac:spMk id="13" creationId="{95F3C841-E2E0-D9E0-DE6F-0018A2C8CF09}"/>
          </ac:spMkLst>
        </pc:spChg>
        <pc:spChg chg="add mod">
          <ac:chgData name="Felix Wang" userId="33eb3f46d8e56ce2" providerId="LiveId" clId="{781BEFAF-0526-4B13-884D-815A99677C88}" dt="2022-10-14T23:08:12.790" v="14813" actId="1035"/>
          <ac:spMkLst>
            <pc:docMk/>
            <pc:sldMk cId="461914559" sldId="265"/>
            <ac:spMk id="14" creationId="{875A7817-EBD0-03E4-2A55-EFF44B9E6248}"/>
          </ac:spMkLst>
        </pc:spChg>
        <pc:spChg chg="add mod">
          <ac:chgData name="Felix Wang" userId="33eb3f46d8e56ce2" providerId="LiveId" clId="{781BEFAF-0526-4B13-884D-815A99677C88}" dt="2022-10-14T23:08:12.790" v="14813" actId="1035"/>
          <ac:spMkLst>
            <pc:docMk/>
            <pc:sldMk cId="461914559" sldId="265"/>
            <ac:spMk id="15" creationId="{8E9C0417-F0B5-D002-AECB-33673DE977C1}"/>
          </ac:spMkLst>
        </pc:spChg>
        <pc:spChg chg="add mod">
          <ac:chgData name="Felix Wang" userId="33eb3f46d8e56ce2" providerId="LiveId" clId="{781BEFAF-0526-4B13-884D-815A99677C88}" dt="2022-10-14T23:08:12.790" v="14813" actId="1035"/>
          <ac:spMkLst>
            <pc:docMk/>
            <pc:sldMk cId="461914559" sldId="265"/>
            <ac:spMk id="16" creationId="{8AD97C70-E9D8-BD32-6E5B-A4C03A9DABE8}"/>
          </ac:spMkLst>
        </pc:spChg>
        <pc:spChg chg="add del mod ord">
          <ac:chgData name="Felix Wang" userId="33eb3f46d8e56ce2" providerId="LiveId" clId="{781BEFAF-0526-4B13-884D-815A99677C88}" dt="2022-10-14T23:08:46.280" v="14942" actId="478"/>
          <ac:spMkLst>
            <pc:docMk/>
            <pc:sldMk cId="461914559" sldId="265"/>
            <ac:spMk id="17" creationId="{FA962465-07D7-44E0-851E-CB235A5BD8FA}"/>
          </ac:spMkLst>
        </pc:spChg>
        <pc:spChg chg="add del mod ord">
          <ac:chgData name="Felix Wang" userId="33eb3f46d8e56ce2" providerId="LiveId" clId="{781BEFAF-0526-4B13-884D-815A99677C88}" dt="2022-10-14T23:08:42.953" v="14941"/>
          <ac:spMkLst>
            <pc:docMk/>
            <pc:sldMk cId="461914559" sldId="265"/>
            <ac:spMk id="18" creationId="{83946B49-0960-DD53-608B-D84DD76DBBA2}"/>
          </ac:spMkLst>
        </pc:spChg>
        <pc:spChg chg="add del mod ord">
          <ac:chgData name="Felix Wang" userId="33eb3f46d8e56ce2" providerId="LiveId" clId="{781BEFAF-0526-4B13-884D-815A99677C88}" dt="2022-10-14T23:08:42.953" v="14941"/>
          <ac:spMkLst>
            <pc:docMk/>
            <pc:sldMk cId="461914559" sldId="265"/>
            <ac:spMk id="19" creationId="{E3662A33-23C6-003F-F499-93689EE445F7}"/>
          </ac:spMkLst>
        </pc:spChg>
        <pc:spChg chg="add mod ord">
          <ac:chgData name="Felix Wang" userId="33eb3f46d8e56ce2" providerId="LiveId" clId="{781BEFAF-0526-4B13-884D-815A99677C88}" dt="2022-10-15T09:44:43.046" v="19573" actId="108"/>
          <ac:spMkLst>
            <pc:docMk/>
            <pc:sldMk cId="461914559" sldId="265"/>
            <ac:spMk id="20" creationId="{A398C990-625C-C25F-D0E3-2A5123BF4947}"/>
          </ac:spMkLst>
        </pc:spChg>
        <pc:spChg chg="add mod">
          <ac:chgData name="Felix Wang" userId="33eb3f46d8e56ce2" providerId="LiveId" clId="{781BEFAF-0526-4B13-884D-815A99677C88}" dt="2022-10-15T09:45:14.018" v="19593" actId="27636"/>
          <ac:spMkLst>
            <pc:docMk/>
            <pc:sldMk cId="461914559" sldId="265"/>
            <ac:spMk id="21" creationId="{DEB03C39-2CBA-2D93-1C93-36D906FD78EE}"/>
          </ac:spMkLst>
        </pc:spChg>
        <pc:spChg chg="add mod">
          <ac:chgData name="Felix Wang" userId="33eb3f46d8e56ce2" providerId="LiveId" clId="{781BEFAF-0526-4B13-884D-815A99677C88}" dt="2022-10-15T09:45:08.395" v="19581" actId="27636"/>
          <ac:spMkLst>
            <pc:docMk/>
            <pc:sldMk cId="461914559" sldId="265"/>
            <ac:spMk id="22" creationId="{28F0F090-6197-64DE-CD4B-FB954137E80F}"/>
          </ac:spMkLst>
        </pc:spChg>
        <pc:spChg chg="add mod">
          <ac:chgData name="Felix Wang" userId="33eb3f46d8e56ce2" providerId="LiveId" clId="{781BEFAF-0526-4B13-884D-815A99677C88}" dt="2022-10-15T09:45:09.186" v="19583" actId="27636"/>
          <ac:spMkLst>
            <pc:docMk/>
            <pc:sldMk cId="461914559" sldId="265"/>
            <ac:spMk id="23" creationId="{67F80656-4B39-6F2B-61C0-5510E7B654B6}"/>
          </ac:spMkLst>
        </pc:spChg>
        <pc:spChg chg="add mod">
          <ac:chgData name="Felix Wang" userId="33eb3f46d8e56ce2" providerId="LiveId" clId="{781BEFAF-0526-4B13-884D-815A99677C88}" dt="2022-10-15T09:45:09.935" v="19585" actId="27636"/>
          <ac:spMkLst>
            <pc:docMk/>
            <pc:sldMk cId="461914559" sldId="265"/>
            <ac:spMk id="24" creationId="{92AFA5C6-35E8-FB2E-33DC-340B3D9E4235}"/>
          </ac:spMkLst>
        </pc:spChg>
        <pc:spChg chg="add mod">
          <ac:chgData name="Felix Wang" userId="33eb3f46d8e56ce2" providerId="LiveId" clId="{781BEFAF-0526-4B13-884D-815A99677C88}" dt="2022-10-15T09:45:10.742" v="19587" actId="27636"/>
          <ac:spMkLst>
            <pc:docMk/>
            <pc:sldMk cId="461914559" sldId="265"/>
            <ac:spMk id="25" creationId="{28926EB2-FB60-6E94-00C4-9D046E1DD929}"/>
          </ac:spMkLst>
        </pc:spChg>
        <pc:spChg chg="add mod">
          <ac:chgData name="Felix Wang" userId="33eb3f46d8e56ce2" providerId="LiveId" clId="{781BEFAF-0526-4B13-884D-815A99677C88}" dt="2022-10-15T09:45:11.781" v="19589" actId="27636"/>
          <ac:spMkLst>
            <pc:docMk/>
            <pc:sldMk cId="461914559" sldId="265"/>
            <ac:spMk id="26" creationId="{564DF314-BFEF-BF31-888B-F0760E3D87D3}"/>
          </ac:spMkLst>
        </pc:spChg>
        <pc:spChg chg="add mod">
          <ac:chgData name="Felix Wang" userId="33eb3f46d8e56ce2" providerId="LiveId" clId="{781BEFAF-0526-4B13-884D-815A99677C88}" dt="2022-10-15T09:45:12.929" v="19591" actId="27636"/>
          <ac:spMkLst>
            <pc:docMk/>
            <pc:sldMk cId="461914559" sldId="265"/>
            <ac:spMk id="27" creationId="{87C00244-A566-B718-D81E-8031BE5A3B42}"/>
          </ac:spMkLst>
        </pc:spChg>
        <pc:spChg chg="add mod">
          <ac:chgData name="Felix Wang" userId="33eb3f46d8e56ce2" providerId="LiveId" clId="{781BEFAF-0526-4B13-884D-815A99677C88}" dt="2022-10-15T09:44:58.122" v="19575" actId="27636"/>
          <ac:spMkLst>
            <pc:docMk/>
            <pc:sldMk cId="461914559" sldId="265"/>
            <ac:spMk id="28" creationId="{9FBD23F3-1A53-F092-7FA7-5ECDF49F4970}"/>
          </ac:spMkLst>
        </pc:spChg>
        <pc:spChg chg="add mod">
          <ac:chgData name="Felix Wang" userId="33eb3f46d8e56ce2" providerId="LiveId" clId="{781BEFAF-0526-4B13-884D-815A99677C88}" dt="2022-10-15T09:44:59.225" v="19577" actId="27636"/>
          <ac:spMkLst>
            <pc:docMk/>
            <pc:sldMk cId="461914559" sldId="265"/>
            <ac:spMk id="29" creationId="{3C1C3680-1A85-3046-0C86-C77A006816E6}"/>
          </ac:spMkLst>
        </pc:spChg>
      </pc:sldChg>
      <pc:sldChg chg="addSp modSp add mod modTransition modAnim">
        <pc:chgData name="Felix Wang" userId="33eb3f46d8e56ce2" providerId="LiveId" clId="{781BEFAF-0526-4B13-884D-815A99677C88}" dt="2022-10-15T05:23:06.771" v="19425" actId="12"/>
        <pc:sldMkLst>
          <pc:docMk/>
          <pc:sldMk cId="3162675631" sldId="266"/>
        </pc:sldMkLst>
        <pc:spChg chg="mod">
          <ac:chgData name="Felix Wang" userId="33eb3f46d8e56ce2" providerId="LiveId" clId="{781BEFAF-0526-4B13-884D-815A99677C88}" dt="2022-10-14T13:58:37.964" v="1787" actId="207"/>
          <ac:spMkLst>
            <pc:docMk/>
            <pc:sldMk cId="3162675631" sldId="266"/>
            <ac:spMk id="2" creationId="{EF3A1640-AAD0-651C-C925-BD09F4032C17}"/>
          </ac:spMkLst>
        </pc:spChg>
        <pc:spChg chg="add mod">
          <ac:chgData name="Felix Wang" userId="33eb3f46d8e56ce2" providerId="LiveId" clId="{781BEFAF-0526-4B13-884D-815A99677C88}" dt="2022-10-15T05:23:06.771" v="19425" actId="12"/>
          <ac:spMkLst>
            <pc:docMk/>
            <pc:sldMk cId="3162675631" sldId="266"/>
            <ac:spMk id="3" creationId="{79078172-37C0-A16E-2A8B-18A2DD3D8837}"/>
          </ac:spMkLst>
        </pc:spChg>
        <pc:spChg chg="add mod">
          <ac:chgData name="Felix Wang" userId="33eb3f46d8e56ce2" providerId="LiveId" clId="{781BEFAF-0526-4B13-884D-815A99677C88}" dt="2022-10-15T03:51:46.526" v="16854" actId="14100"/>
          <ac:spMkLst>
            <pc:docMk/>
            <pc:sldMk cId="3162675631" sldId="266"/>
            <ac:spMk id="4" creationId="{DD6E283D-60B6-9AD7-0D0A-9B6CB9FD1F6A}"/>
          </ac:spMkLst>
        </pc:spChg>
      </pc:sldChg>
      <pc:sldChg chg="addSp delSp modSp add mod modTransition modAnim">
        <pc:chgData name="Felix Wang" userId="33eb3f46d8e56ce2" providerId="LiveId" clId="{781BEFAF-0526-4B13-884D-815A99677C88}" dt="2022-10-15T05:17:03.581" v="19410"/>
        <pc:sldMkLst>
          <pc:docMk/>
          <pc:sldMk cId="2065602376" sldId="267"/>
        </pc:sldMkLst>
        <pc:spChg chg="mod">
          <ac:chgData name="Felix Wang" userId="33eb3f46d8e56ce2" providerId="LiveId" clId="{781BEFAF-0526-4B13-884D-815A99677C88}" dt="2022-10-14T13:58:41.957" v="1788" actId="207"/>
          <ac:spMkLst>
            <pc:docMk/>
            <pc:sldMk cId="2065602376" sldId="267"/>
            <ac:spMk id="2" creationId="{EF3A1640-AAD0-651C-C925-BD09F4032C17}"/>
          </ac:spMkLst>
        </pc:spChg>
        <pc:spChg chg="add mod">
          <ac:chgData name="Felix Wang" userId="33eb3f46d8e56ce2" providerId="LiveId" clId="{781BEFAF-0526-4B13-884D-815A99677C88}" dt="2022-10-15T04:36:25.760" v="17958" actId="20577"/>
          <ac:spMkLst>
            <pc:docMk/>
            <pc:sldMk cId="2065602376" sldId="267"/>
            <ac:spMk id="3" creationId="{7D2658D1-3D1B-8226-A613-976D77F4983E}"/>
          </ac:spMkLst>
        </pc:spChg>
        <pc:spChg chg="add del mod">
          <ac:chgData name="Felix Wang" userId="33eb3f46d8e56ce2" providerId="LiveId" clId="{781BEFAF-0526-4B13-884D-815A99677C88}" dt="2022-10-15T04:54:19.089" v="18225"/>
          <ac:spMkLst>
            <pc:docMk/>
            <pc:sldMk cId="2065602376" sldId="267"/>
            <ac:spMk id="29" creationId="{6716A5CD-9041-9E1E-C2F5-092F0E1806FA}"/>
          </ac:spMkLst>
        </pc:spChg>
        <pc:grpChg chg="add del mod">
          <ac:chgData name="Felix Wang" userId="33eb3f46d8e56ce2" providerId="LiveId" clId="{781BEFAF-0526-4B13-884D-815A99677C88}" dt="2022-10-15T04:51:58.617" v="18185" actId="165"/>
          <ac:grpSpMkLst>
            <pc:docMk/>
            <pc:sldMk cId="2065602376" sldId="267"/>
            <ac:grpSpMk id="26" creationId="{12CE7F00-08A2-594A-EBEA-2DB029CBCBB7}"/>
          </ac:grpSpMkLst>
        </pc:grpChg>
        <pc:grpChg chg="add mod">
          <ac:chgData name="Felix Wang" userId="33eb3f46d8e56ce2" providerId="LiveId" clId="{781BEFAF-0526-4B13-884D-815A99677C88}" dt="2022-10-15T05:14:25.847" v="19388" actId="1037"/>
          <ac:grpSpMkLst>
            <pc:docMk/>
            <pc:sldMk cId="2065602376" sldId="267"/>
            <ac:grpSpMk id="38" creationId="{80CD94A0-3A48-918E-95A1-0CC14FE4094A}"/>
          </ac:grpSpMkLst>
        </pc:grpChg>
        <pc:picChg chg="add mod topLvl">
          <ac:chgData name="Felix Wang" userId="33eb3f46d8e56ce2" providerId="LiveId" clId="{781BEFAF-0526-4B13-884D-815A99677C88}" dt="2022-10-15T04:52:02.596" v="18211" actId="1037"/>
          <ac:picMkLst>
            <pc:docMk/>
            <pc:sldMk cId="2065602376" sldId="267"/>
            <ac:picMk id="5" creationId="{8FB002E4-339E-F92A-3F2E-73AF23A13E04}"/>
          </ac:picMkLst>
        </pc:picChg>
        <pc:picChg chg="add mod topLvl">
          <ac:chgData name="Felix Wang" userId="33eb3f46d8e56ce2" providerId="LiveId" clId="{781BEFAF-0526-4B13-884D-815A99677C88}" dt="2022-10-15T04:52:02.596" v="18211" actId="1037"/>
          <ac:picMkLst>
            <pc:docMk/>
            <pc:sldMk cId="2065602376" sldId="267"/>
            <ac:picMk id="7" creationId="{91E8BF28-5DAC-ABE8-8B9D-77BCA221FF6D}"/>
          </ac:picMkLst>
        </pc:picChg>
        <pc:picChg chg="add mod topLvl">
          <ac:chgData name="Felix Wang" userId="33eb3f46d8e56ce2" providerId="LiveId" clId="{781BEFAF-0526-4B13-884D-815A99677C88}" dt="2022-10-15T04:52:02.596" v="18211" actId="1037"/>
          <ac:picMkLst>
            <pc:docMk/>
            <pc:sldMk cId="2065602376" sldId="267"/>
            <ac:picMk id="9" creationId="{1C197071-C6D9-E2EE-78D8-B07A3A5DEE8B}"/>
          </ac:picMkLst>
        </pc:picChg>
        <pc:picChg chg="add mod topLvl">
          <ac:chgData name="Felix Wang" userId="33eb3f46d8e56ce2" providerId="LiveId" clId="{781BEFAF-0526-4B13-884D-815A99677C88}" dt="2022-10-15T04:52:02.596" v="18211" actId="1037"/>
          <ac:picMkLst>
            <pc:docMk/>
            <pc:sldMk cId="2065602376" sldId="267"/>
            <ac:picMk id="11" creationId="{E83CF69D-4567-33AA-28B4-5A29E589FD1C}"/>
          </ac:picMkLst>
        </pc:picChg>
        <pc:picChg chg="add mod topLvl">
          <ac:chgData name="Felix Wang" userId="33eb3f46d8e56ce2" providerId="LiveId" clId="{781BEFAF-0526-4B13-884D-815A99677C88}" dt="2022-10-15T04:52:02.596" v="18211" actId="1037"/>
          <ac:picMkLst>
            <pc:docMk/>
            <pc:sldMk cId="2065602376" sldId="267"/>
            <ac:picMk id="13" creationId="{57FED709-5712-0619-694F-CFE364798AC0}"/>
          </ac:picMkLst>
        </pc:picChg>
        <pc:picChg chg="add mod topLvl">
          <ac:chgData name="Felix Wang" userId="33eb3f46d8e56ce2" providerId="LiveId" clId="{781BEFAF-0526-4B13-884D-815A99677C88}" dt="2022-10-15T04:52:02.596" v="18211" actId="1037"/>
          <ac:picMkLst>
            <pc:docMk/>
            <pc:sldMk cId="2065602376" sldId="267"/>
            <ac:picMk id="15" creationId="{46C93F33-CBE0-E665-FF10-FED3AE1F0914}"/>
          </ac:picMkLst>
        </pc:picChg>
        <pc:picChg chg="add mod topLvl">
          <ac:chgData name="Felix Wang" userId="33eb3f46d8e56ce2" providerId="LiveId" clId="{781BEFAF-0526-4B13-884D-815A99677C88}" dt="2022-10-15T04:52:02.596" v="18211" actId="1037"/>
          <ac:picMkLst>
            <pc:docMk/>
            <pc:sldMk cId="2065602376" sldId="267"/>
            <ac:picMk id="17" creationId="{7008DA22-FB30-0A42-D87F-C0487BD67374}"/>
          </ac:picMkLst>
        </pc:picChg>
        <pc:picChg chg="add mod topLvl">
          <ac:chgData name="Felix Wang" userId="33eb3f46d8e56ce2" providerId="LiveId" clId="{781BEFAF-0526-4B13-884D-815A99677C88}" dt="2022-10-15T04:52:02.596" v="18211" actId="1037"/>
          <ac:picMkLst>
            <pc:docMk/>
            <pc:sldMk cId="2065602376" sldId="267"/>
            <ac:picMk id="19" creationId="{352B7BAA-7FA4-7A47-A837-46BF2718BF50}"/>
          </ac:picMkLst>
        </pc:picChg>
        <pc:picChg chg="add mod topLvl">
          <ac:chgData name="Felix Wang" userId="33eb3f46d8e56ce2" providerId="LiveId" clId="{781BEFAF-0526-4B13-884D-815A99677C88}" dt="2022-10-15T04:52:02.596" v="18211" actId="1037"/>
          <ac:picMkLst>
            <pc:docMk/>
            <pc:sldMk cId="2065602376" sldId="267"/>
            <ac:picMk id="21" creationId="{934E90F8-7DBE-C47E-5C6B-CD54BAA2AFA7}"/>
          </ac:picMkLst>
        </pc:picChg>
        <pc:picChg chg="add mod topLvl">
          <ac:chgData name="Felix Wang" userId="33eb3f46d8e56ce2" providerId="LiveId" clId="{781BEFAF-0526-4B13-884D-815A99677C88}" dt="2022-10-15T04:52:02.596" v="18211" actId="1037"/>
          <ac:picMkLst>
            <pc:docMk/>
            <pc:sldMk cId="2065602376" sldId="267"/>
            <ac:picMk id="23" creationId="{B3011211-86F5-D765-4F9B-26908DA04E73}"/>
          </ac:picMkLst>
        </pc:picChg>
        <pc:picChg chg="add mod topLvl">
          <ac:chgData name="Felix Wang" userId="33eb3f46d8e56ce2" providerId="LiveId" clId="{781BEFAF-0526-4B13-884D-815A99677C88}" dt="2022-10-15T04:52:02.596" v="18211" actId="1037"/>
          <ac:picMkLst>
            <pc:docMk/>
            <pc:sldMk cId="2065602376" sldId="267"/>
            <ac:picMk id="25" creationId="{AE0372E7-7AE6-D216-E31A-9EF21BA41152}"/>
          </ac:picMkLst>
        </pc:picChg>
        <pc:picChg chg="add mod">
          <ac:chgData name="Felix Wang" userId="33eb3f46d8e56ce2" providerId="LiveId" clId="{781BEFAF-0526-4B13-884D-815A99677C88}" dt="2022-10-15T04:53:35.355" v="18221" actId="1037"/>
          <ac:picMkLst>
            <pc:docMk/>
            <pc:sldMk cId="2065602376" sldId="267"/>
            <ac:picMk id="28" creationId="{C4A27157-55BD-2019-E0AD-A2BA5157AF40}"/>
          </ac:picMkLst>
        </pc:picChg>
        <pc:picChg chg="add mod">
          <ac:chgData name="Felix Wang" userId="33eb3f46d8e56ce2" providerId="LiveId" clId="{781BEFAF-0526-4B13-884D-815A99677C88}" dt="2022-10-15T04:55:00.187" v="18233" actId="14100"/>
          <ac:picMkLst>
            <pc:docMk/>
            <pc:sldMk cId="2065602376" sldId="267"/>
            <ac:picMk id="31" creationId="{4A504D7F-397E-1632-4AC2-ECF07BE3E62A}"/>
          </ac:picMkLst>
        </pc:picChg>
        <pc:picChg chg="add mod">
          <ac:chgData name="Felix Wang" userId="33eb3f46d8e56ce2" providerId="LiveId" clId="{781BEFAF-0526-4B13-884D-815A99677C88}" dt="2022-10-15T04:55:55.386" v="18236" actId="14100"/>
          <ac:picMkLst>
            <pc:docMk/>
            <pc:sldMk cId="2065602376" sldId="267"/>
            <ac:picMk id="33" creationId="{73C50572-814A-BE02-46AE-FF3C0349AAF9}"/>
          </ac:picMkLst>
        </pc:picChg>
        <pc:picChg chg="add mod">
          <ac:chgData name="Felix Wang" userId="33eb3f46d8e56ce2" providerId="LiveId" clId="{781BEFAF-0526-4B13-884D-815A99677C88}" dt="2022-10-15T04:56:49.911" v="18240" actId="14100"/>
          <ac:picMkLst>
            <pc:docMk/>
            <pc:sldMk cId="2065602376" sldId="267"/>
            <ac:picMk id="35" creationId="{89B918BE-3BF7-24C2-47BB-DD17DBF45426}"/>
          </ac:picMkLst>
        </pc:picChg>
        <pc:picChg chg="add mod">
          <ac:chgData name="Felix Wang" userId="33eb3f46d8e56ce2" providerId="LiveId" clId="{781BEFAF-0526-4B13-884D-815A99677C88}" dt="2022-10-15T04:58:00.616" v="18245" actId="1076"/>
          <ac:picMkLst>
            <pc:docMk/>
            <pc:sldMk cId="2065602376" sldId="267"/>
            <ac:picMk id="37" creationId="{245BD66E-D62D-190C-C887-BD47FA5404EC}"/>
          </ac:picMkLst>
        </pc:picChg>
      </pc:sldChg>
      <pc:sldChg chg="addSp delSp modSp new mod modTransition">
        <pc:chgData name="Felix Wang" userId="33eb3f46d8e56ce2" providerId="LiveId" clId="{781BEFAF-0526-4B13-884D-815A99677C88}" dt="2022-10-15T01:34:15.336" v="15216" actId="27124"/>
        <pc:sldMkLst>
          <pc:docMk/>
          <pc:sldMk cId="542299637" sldId="268"/>
        </pc:sldMkLst>
        <pc:spChg chg="del">
          <ac:chgData name="Felix Wang" userId="33eb3f46d8e56ce2" providerId="LiveId" clId="{781BEFAF-0526-4B13-884D-815A99677C88}" dt="2022-10-14T02:27:10.159" v="1501" actId="478"/>
          <ac:spMkLst>
            <pc:docMk/>
            <pc:sldMk cId="542299637" sldId="268"/>
            <ac:spMk id="2" creationId="{98E1A33F-ECF7-16E2-5AC8-99E9F1EC282D}"/>
          </ac:spMkLst>
        </pc:spChg>
        <pc:spChg chg="add mod">
          <ac:chgData name="Felix Wang" userId="33eb3f46d8e56ce2" providerId="LiveId" clId="{781BEFAF-0526-4B13-884D-815A99677C88}" dt="2022-10-14T13:58:01.847" v="1779" actId="207"/>
          <ac:spMkLst>
            <pc:docMk/>
            <pc:sldMk cId="542299637" sldId="268"/>
            <ac:spMk id="6" creationId="{86E3D8D0-303A-7F02-A2D9-452322FEB966}"/>
          </ac:spMkLst>
        </pc:spChg>
        <pc:graphicFrameChg chg="add mod modGraphic">
          <ac:chgData name="Felix Wang" userId="33eb3f46d8e56ce2" providerId="LiveId" clId="{781BEFAF-0526-4B13-884D-815A99677C88}" dt="2022-10-15T01:34:15.336" v="15216" actId="27124"/>
          <ac:graphicFrameMkLst>
            <pc:docMk/>
            <pc:sldMk cId="542299637" sldId="268"/>
            <ac:graphicFrameMk id="5" creationId="{1836036A-7F96-2907-4689-93B3A20FC63D}"/>
          </ac:graphicFrameMkLst>
        </pc:graphicFrameChg>
      </pc:sldChg>
      <pc:sldMasterChg chg="modTransition setBg modSldLayout">
        <pc:chgData name="Felix Wang" userId="33eb3f46d8e56ce2" providerId="LiveId" clId="{781BEFAF-0526-4B13-884D-815A99677C88}" dt="2022-10-15T05:20:56.662" v="19420"/>
        <pc:sldMasterMkLst>
          <pc:docMk/>
          <pc:sldMasterMk cId="3293818495" sldId="2147483648"/>
        </pc:sldMasterMkLst>
        <pc:sldLayoutChg chg="modTransition setBg">
          <pc:chgData name="Felix Wang" userId="33eb3f46d8e56ce2" providerId="LiveId" clId="{781BEFAF-0526-4B13-884D-815A99677C88}" dt="2022-10-15T05:20:56.662" v="19420"/>
          <pc:sldLayoutMkLst>
            <pc:docMk/>
            <pc:sldMasterMk cId="3293818495" sldId="2147483648"/>
            <pc:sldLayoutMk cId="2799848018" sldId="2147483649"/>
          </pc:sldLayoutMkLst>
        </pc:sldLayoutChg>
        <pc:sldLayoutChg chg="modSp modTransition setBg">
          <pc:chgData name="Felix Wang" userId="33eb3f46d8e56ce2" providerId="LiveId" clId="{781BEFAF-0526-4B13-884D-815A99677C88}" dt="2022-10-15T05:20:56.662" v="19420"/>
          <pc:sldLayoutMkLst>
            <pc:docMk/>
            <pc:sldMasterMk cId="3293818495" sldId="2147483648"/>
            <pc:sldLayoutMk cId="2258549111" sldId="2147483650"/>
          </pc:sldLayoutMkLst>
          <pc:spChg chg="mod">
            <ac:chgData name="Felix Wang" userId="33eb3f46d8e56ce2" providerId="LiveId" clId="{781BEFAF-0526-4B13-884D-815A99677C88}" dt="2022-10-13T13:38:58.366" v="174" actId="2711"/>
            <ac:spMkLst>
              <pc:docMk/>
              <pc:sldMasterMk cId="3293818495" sldId="2147483648"/>
              <pc:sldLayoutMk cId="2258549111" sldId="2147483650"/>
              <ac:spMk id="2" creationId="{8561AEF1-96E1-16F5-1413-AF09BD73FF48}"/>
            </ac:spMkLst>
          </pc:spChg>
          <pc:spChg chg="mod">
            <ac:chgData name="Felix Wang" userId="33eb3f46d8e56ce2" providerId="LiveId" clId="{781BEFAF-0526-4B13-884D-815A99677C88}" dt="2022-10-13T13:39:27.015" v="175" actId="2711"/>
            <ac:spMkLst>
              <pc:docMk/>
              <pc:sldMasterMk cId="3293818495" sldId="2147483648"/>
              <pc:sldLayoutMk cId="2258549111" sldId="2147483650"/>
              <ac:spMk id="3" creationId="{1C5B120C-0983-0703-080D-5A9E10B7DA66}"/>
            </ac:spMkLst>
          </pc:spChg>
        </pc:sldLayoutChg>
        <pc:sldLayoutChg chg="modSp modTransition setBg">
          <pc:chgData name="Felix Wang" userId="33eb3f46d8e56ce2" providerId="LiveId" clId="{781BEFAF-0526-4B13-884D-815A99677C88}" dt="2022-10-15T05:20:56.662" v="19420"/>
          <pc:sldLayoutMkLst>
            <pc:docMk/>
            <pc:sldMasterMk cId="3293818495" sldId="2147483648"/>
            <pc:sldLayoutMk cId="2311359790" sldId="2147483651"/>
          </pc:sldLayoutMkLst>
        </pc:sldLayoutChg>
        <pc:sldLayoutChg chg="modTransition setBg">
          <pc:chgData name="Felix Wang" userId="33eb3f46d8e56ce2" providerId="LiveId" clId="{781BEFAF-0526-4B13-884D-815A99677C88}" dt="2022-10-15T05:20:56.662" v="19420"/>
          <pc:sldLayoutMkLst>
            <pc:docMk/>
            <pc:sldMasterMk cId="3293818495" sldId="2147483648"/>
            <pc:sldLayoutMk cId="2172509302" sldId="2147483652"/>
          </pc:sldLayoutMkLst>
        </pc:sldLayoutChg>
        <pc:sldLayoutChg chg="modTransition setBg">
          <pc:chgData name="Felix Wang" userId="33eb3f46d8e56ce2" providerId="LiveId" clId="{781BEFAF-0526-4B13-884D-815A99677C88}" dt="2022-10-15T05:20:56.662" v="19420"/>
          <pc:sldLayoutMkLst>
            <pc:docMk/>
            <pc:sldMasterMk cId="3293818495" sldId="2147483648"/>
            <pc:sldLayoutMk cId="537117416" sldId="2147483653"/>
          </pc:sldLayoutMkLst>
        </pc:sldLayoutChg>
        <pc:sldLayoutChg chg="modTransition setBg">
          <pc:chgData name="Felix Wang" userId="33eb3f46d8e56ce2" providerId="LiveId" clId="{781BEFAF-0526-4B13-884D-815A99677C88}" dt="2022-10-15T05:20:56.662" v="19420"/>
          <pc:sldLayoutMkLst>
            <pc:docMk/>
            <pc:sldMasterMk cId="3293818495" sldId="2147483648"/>
            <pc:sldLayoutMk cId="2880668627" sldId="2147483654"/>
          </pc:sldLayoutMkLst>
        </pc:sldLayoutChg>
        <pc:sldLayoutChg chg="modTransition setBg">
          <pc:chgData name="Felix Wang" userId="33eb3f46d8e56ce2" providerId="LiveId" clId="{781BEFAF-0526-4B13-884D-815A99677C88}" dt="2022-10-15T05:20:56.662" v="19420"/>
          <pc:sldLayoutMkLst>
            <pc:docMk/>
            <pc:sldMasterMk cId="3293818495" sldId="2147483648"/>
            <pc:sldLayoutMk cId="4067010181" sldId="2147483655"/>
          </pc:sldLayoutMkLst>
        </pc:sldLayoutChg>
        <pc:sldLayoutChg chg="modTransition setBg">
          <pc:chgData name="Felix Wang" userId="33eb3f46d8e56ce2" providerId="LiveId" clId="{781BEFAF-0526-4B13-884D-815A99677C88}" dt="2022-10-15T05:20:56.662" v="19420"/>
          <pc:sldLayoutMkLst>
            <pc:docMk/>
            <pc:sldMasterMk cId="3293818495" sldId="2147483648"/>
            <pc:sldLayoutMk cId="544817692" sldId="2147483656"/>
          </pc:sldLayoutMkLst>
        </pc:sldLayoutChg>
        <pc:sldLayoutChg chg="modTransition setBg">
          <pc:chgData name="Felix Wang" userId="33eb3f46d8e56ce2" providerId="LiveId" clId="{781BEFAF-0526-4B13-884D-815A99677C88}" dt="2022-10-15T05:20:56.662" v="19420"/>
          <pc:sldLayoutMkLst>
            <pc:docMk/>
            <pc:sldMasterMk cId="3293818495" sldId="2147483648"/>
            <pc:sldLayoutMk cId="3950321011" sldId="2147483657"/>
          </pc:sldLayoutMkLst>
        </pc:sldLayoutChg>
        <pc:sldLayoutChg chg="modTransition setBg">
          <pc:chgData name="Felix Wang" userId="33eb3f46d8e56ce2" providerId="LiveId" clId="{781BEFAF-0526-4B13-884D-815A99677C88}" dt="2022-10-15T05:20:56.662" v="19420"/>
          <pc:sldLayoutMkLst>
            <pc:docMk/>
            <pc:sldMasterMk cId="3293818495" sldId="2147483648"/>
            <pc:sldLayoutMk cId="1688297237" sldId="2147483658"/>
          </pc:sldLayoutMkLst>
        </pc:sldLayoutChg>
        <pc:sldLayoutChg chg="modTransition setBg">
          <pc:chgData name="Felix Wang" userId="33eb3f46d8e56ce2" providerId="LiveId" clId="{781BEFAF-0526-4B13-884D-815A99677C88}" dt="2022-10-15T05:20:56.662" v="19420"/>
          <pc:sldLayoutMkLst>
            <pc:docMk/>
            <pc:sldMasterMk cId="3293818495" sldId="2147483648"/>
            <pc:sldLayoutMk cId="2289482418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22C5-2CCB-787B-67D7-90F9AE7E4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88E31-2EF2-2DF8-7B63-F579F621D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CD6E6-65C2-DFA9-DBE5-81DFB867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23491-D0A7-414B-F261-332F6B75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71171-8542-4C1A-0AE2-710D399C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1EC6-0350-D432-9374-A52417F4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905E1-AEFD-F7EE-66B4-17F470F96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D3AD4-A806-3828-0BEB-7E41F0E7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82B5A-CA11-424E-C2BF-A48642D6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5EECE-C61D-CD58-C077-87DCFB9BE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9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E11D5D-0311-DC01-86F9-D3A921777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04F30-8448-3B5D-7005-44C318232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BFA4D-D672-51D8-25C8-F691F1A97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435E5-4EF6-7155-68BB-B5F28A27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70FD0-3E65-812E-2F8E-ABD6BCA1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82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AEF1-96E1-16F5-1413-AF09BD73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120C-0983-0703-080D-5A9E10B7D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64B4D-EC60-C962-301B-8B69F9AB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72255-9D10-9FD5-8D45-DC687DA4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681D8-16D7-4D02-4E5A-3DE1FC3B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4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E480-117D-5F44-14BE-C64DF9D0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F15E1-283A-CB52-F9F7-AF5A4176F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4ADE3-AB10-4426-DB36-2AEAA38A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3A21D-46F1-5F01-47F3-1413E6070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C3AA7-1771-CE04-9FDA-2EE4C269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5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26AA-6F50-E4E8-5C1A-C6FDA153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AAC0F-BC60-D1BF-CFE2-8692FD87D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A2982-0A39-D87F-63BF-A4D0338F4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7602C-716C-2A56-780F-73CA7FC8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5C8E4-473D-5470-66F7-8611E3AD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4F34-2269-8219-6948-67ED1AF0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09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ACDC-19EB-BF3F-95E6-C70F05413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3DEF-ACCD-8BFA-D074-AC0385E93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58A8F-3B4C-F2FA-8F10-80D1E69A6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C9EE9-B010-C4A3-46E7-947B334CC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6B5C6-8222-C146-0BF5-F7EE0AEF3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531BC-656F-8AA7-8497-02171DD51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A0D47-B895-1E4F-8EFC-54CAF482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E53DD1-892B-B796-A691-47AB86D8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1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4648-5992-822A-7921-75D77063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D5CA29-1AB0-EC86-ED52-C714E3823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FD8EA-29B6-4113-EFE5-904E8B6E5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4CC05-FC13-D53D-136E-0323A663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6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8A00B-C687-C674-61D3-5B86B2B4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5F847-67EA-9C1F-2698-BB181B67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4608F-8638-F292-4FB6-DA68CC1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1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D831-0371-9EDE-0D07-412516578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7701F-FCD9-A497-3859-3B8A34B74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8370C-DF9C-6138-E70A-0E404F90E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00AEB-8A66-4EE1-F4D7-0F297E97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5A65C-6A5A-1499-CACA-12457EDA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9EDB5-E748-E651-D38A-55B0604E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1570-827F-2CF9-3766-6140C8F2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FE1876-7A77-019E-0221-7119E2974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1A7E8-F677-6203-CA03-48D5CB19B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359C4-05EC-2342-49DE-E6EE6F3A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3FDB6-C62E-114A-579C-27345953E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DCED3-F156-67AE-C330-E3769432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2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0257B-CDEA-2A1D-D698-C9B83110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7B200-9211-B009-BA9B-CCF2FC6B8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B7369-05A7-D82D-571B-6B8B1354E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9266E-C321-4C80-90C6-736D2D86DCE3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C4255-63E8-94AD-CA2C-666586ACF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3913-BAD6-A451-DBD9-DEC709585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0DDF7-4B00-42B6-A793-CC4FFFA7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1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9.xml"/><Relationship Id="rId5" Type="http://schemas.openxmlformats.org/officeDocument/2006/relationships/image" Target="../media/image5.png"/><Relationship Id="rId10" Type="http://schemas.openxmlformats.org/officeDocument/2006/relationships/slide" Target="slide7.xml"/><Relationship Id="rId4" Type="http://schemas.openxmlformats.org/officeDocument/2006/relationships/image" Target="../media/image4.pn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18" Type="http://schemas.openxmlformats.org/officeDocument/2006/relationships/image" Target="../media/image28.png"/><Relationship Id="rId3" Type="http://schemas.openxmlformats.org/officeDocument/2006/relationships/image" Target="../media/image160.png"/><Relationship Id="rId21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19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Relationship Id="rId22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13.png"/><Relationship Id="rId12" Type="http://schemas.openxmlformats.org/officeDocument/2006/relationships/image" Target="../media/image34.png"/><Relationship Id="rId2" Type="http://schemas.openxmlformats.org/officeDocument/2006/relationships/image" Target="../media/image32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5" Type="http://schemas.openxmlformats.org/officeDocument/2006/relationships/image" Target="../media/image37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4047-3A4D-2ADC-B7EC-AF20F6C61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28" y="583660"/>
            <a:ext cx="10201072" cy="2926303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DefQed: </a:t>
            </a:r>
            <a:br>
              <a:rPr lang="en-US" sz="48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generic, self-improving automatic statement prover based on category theory</a:t>
            </a:r>
            <a:endParaRPr lang="en-US" sz="48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2F159-9FC1-0CD5-638C-0F187C6D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928" y="4018085"/>
            <a:ext cx="9144000" cy="1538653"/>
          </a:xfr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Zijian Wang</a:t>
            </a:r>
          </a:p>
          <a:p>
            <a:pPr algn="l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K2106 (Class 6, Grade 2)</a:t>
            </a:r>
          </a:p>
          <a:p>
            <a:pPr algn="l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Northeast Yucai School (Scientific Department)</a:t>
            </a:r>
          </a:p>
          <a:p>
            <a:pPr algn="l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Shenyang, Liaoning, China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A2D3DDA-022B-99B7-3C2F-58D73BEC5A4E}"/>
              </a:ext>
            </a:extLst>
          </p:cNvPr>
          <p:cNvSpPr txBox="1">
            <a:spLocks/>
          </p:cNvSpPr>
          <p:nvPr/>
        </p:nvSpPr>
        <p:spPr>
          <a:xfrm>
            <a:off x="9311053" y="5685983"/>
            <a:ext cx="2705281" cy="943369"/>
          </a:xfrm>
          <a:prstGeom prst="rect">
            <a:avLst/>
          </a:prstGeo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Email: felix_wzj@yahoo.com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ORCID:     0000-0001-8770-1755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GitHub:              ZijianFelixWang</a:t>
            </a:r>
          </a:p>
        </p:txBody>
      </p:sp>
    </p:spTree>
    <p:extLst>
      <p:ext uri="{BB962C8B-B14F-4D97-AF65-F5344CB8AC3E}">
        <p14:creationId xmlns:p14="http://schemas.microsoft.com/office/powerpoint/2010/main" val="3236878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1640-AAD0-651C-C925-BD09F403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4" y="249501"/>
            <a:ext cx="11855245" cy="785249"/>
          </a:xfr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  <a:ea typeface="+mn-ea"/>
              </a:rPr>
              <a:t>Experience &amp;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658D1-3D1B-8226-A613-976D77F49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4" y="1087402"/>
            <a:ext cx="11501808" cy="532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 have learnt an enormous amount of new knowledge and viewpoints through conducting the project, including the following: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New </a:t>
            </a:r>
            <a:r>
              <a:rPr lang="en-US" sz="2400" b="1" dirty="0">
                <a:solidFill>
                  <a:schemeClr val="bg1"/>
                </a:solidFill>
              </a:rPr>
              <a:t>mathematical knowledge</a:t>
            </a:r>
            <a:r>
              <a:rPr lang="en-US" sz="2400" dirty="0">
                <a:solidFill>
                  <a:schemeClr val="bg1"/>
                </a:solidFill>
              </a:rPr>
              <a:t>. I have deepened my understandings on the category theory and deduction procedures through reading textbooks and via online resources like Wolfram Mathworld and nLab.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New </a:t>
            </a:r>
            <a:r>
              <a:rPr lang="en-US" sz="2400" b="1" dirty="0">
                <a:solidFill>
                  <a:schemeClr val="bg1"/>
                </a:solidFill>
              </a:rPr>
              <a:t>computer skills</a:t>
            </a:r>
            <a:r>
              <a:rPr lang="en-US" sz="2400" dirty="0">
                <a:solidFill>
                  <a:schemeClr val="bg1"/>
                </a:solidFill>
              </a:rPr>
              <a:t>. I have learnt how to compose a document using LaTeX and improved my ability of writing a relatively big software, involving multiple technologies and utilities.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New </a:t>
            </a:r>
            <a:r>
              <a:rPr lang="en-US" sz="2400" b="1" dirty="0">
                <a:solidFill>
                  <a:schemeClr val="bg1"/>
                </a:solidFill>
              </a:rPr>
              <a:t>academic skills</a:t>
            </a:r>
            <a:r>
              <a:rPr lang="en-US" sz="2400" dirty="0">
                <a:solidFill>
                  <a:schemeClr val="bg1"/>
                </a:solidFill>
              </a:rPr>
              <a:t>. I have learnt the structure of a research paper and what the familiar name of ‘SCI’ really is. Additionally, I have experienced the process of conducting a practical research, which ought to be almighty valuable.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Here are some of the utilities/technologies I used (or newly learnt) through the process.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CD94A0-3A48-918E-95A1-0CC14FE4094A}"/>
              </a:ext>
            </a:extLst>
          </p:cNvPr>
          <p:cNvGrpSpPr/>
          <p:nvPr/>
        </p:nvGrpSpPr>
        <p:grpSpPr>
          <a:xfrm>
            <a:off x="-13380135" y="1978610"/>
            <a:ext cx="13269417" cy="2582241"/>
            <a:chOff x="213199" y="2088338"/>
            <a:chExt cx="13269417" cy="25822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B002E4-339E-F92A-3F2E-73AF23A13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8491" y="2111724"/>
              <a:ext cx="1707028" cy="4648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E8BF28-5DAC-ABE8-8B9D-77BCA221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99" y="2090274"/>
              <a:ext cx="1479178" cy="14998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197071-C6D9-E2EE-78D8-B07A3A5DE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2483" y="2095545"/>
              <a:ext cx="1518669" cy="4799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3CF69D-4567-33AA-28B4-5A29E589F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199" y="3756034"/>
              <a:ext cx="4580163" cy="9145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FED709-5712-0619-694F-CFE364798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0268" y="3132839"/>
              <a:ext cx="1144667" cy="4634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6C93F33-CBE0-E665-FF10-FED3AE1F0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4388" y="2092804"/>
              <a:ext cx="4706662" cy="96546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08DA22-FB30-0A42-D87F-C0487BD67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4040" y="3758193"/>
              <a:ext cx="1740895" cy="90799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2B7BAA-7FA4-7A47-A837-46BF2718B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5950" y="2675567"/>
              <a:ext cx="3464865" cy="91454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4E90F8-7DBE-C47E-5C6B-CD54BAA2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15613" y="3132839"/>
              <a:ext cx="2390421" cy="153335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011211-86F5-D765-4F9B-26908DA0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83451" y="3154269"/>
              <a:ext cx="983065" cy="4419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E0372E7-7AE6-D216-E31A-9EF21BA4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83451" y="3877547"/>
              <a:ext cx="1004224" cy="7886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A27157-55BD-2019-E0AD-A2BA5157A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96590" y="3954670"/>
              <a:ext cx="3186026" cy="71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A504D7F-397E-1632-4AC2-ECF07BE3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54287" y="2675566"/>
              <a:ext cx="1152800" cy="114806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3C50572-814A-BE02-46AE-FF3C0349A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33801" y="2088338"/>
              <a:ext cx="3025583" cy="5095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9B918BE-3BF7-24C2-47BB-DD17DBF45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566442" y="2698570"/>
              <a:ext cx="1792942" cy="5095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45BD66E-D62D-190C-C887-BD47FA540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607124" y="3339114"/>
              <a:ext cx="1789401" cy="483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60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2.11055 0.02338 " pathEditMode="relative" rAng="0" ptsTypes="AA">
                                      <p:cBhvr>
                                        <p:cTn id="6" dur="6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21" y="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1640-AAD0-651C-C925-BD09F403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4" y="249501"/>
            <a:ext cx="11855245" cy="785249"/>
          </a:xfr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  <a:ea typeface="+mn-ea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CE302-EC12-BB68-B709-41615740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4" y="1087402"/>
            <a:ext cx="11501808" cy="532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May I express my sincerest gratitude to:</a:t>
            </a:r>
          </a:p>
          <a:p>
            <a:r>
              <a:rPr lang="en-US" sz="2400" dirty="0">
                <a:solidFill>
                  <a:schemeClr val="bg1"/>
                </a:solidFill>
              </a:rPr>
              <a:t>My tutor Prof. Shao </a:t>
            </a:r>
            <a:r>
              <a:rPr lang="en-US" sz="2400" dirty="0" err="1">
                <a:solidFill>
                  <a:schemeClr val="bg1"/>
                </a:solidFill>
              </a:rPr>
              <a:t>Xinhui</a:t>
            </a:r>
            <a:r>
              <a:rPr lang="en-US" sz="2400" dirty="0">
                <a:solidFill>
                  <a:schemeClr val="bg1"/>
                </a:solidFill>
              </a:rPr>
              <a:t> from Northern Eastern University (NEU), who guide me through the research process.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Yingcai</a:t>
            </a:r>
            <a:r>
              <a:rPr lang="en-US" sz="2400" dirty="0">
                <a:solidFill>
                  <a:schemeClr val="bg1"/>
                </a:solidFill>
              </a:rPr>
              <a:t> Project of China, which enables senior high school students to conduct science research.</a:t>
            </a:r>
          </a:p>
          <a:p>
            <a:r>
              <a:rPr lang="en-US" sz="2400" dirty="0">
                <a:solidFill>
                  <a:schemeClr val="bg1"/>
                </a:solidFill>
              </a:rPr>
              <a:t>My senior high school Northeast Yucai School (NEYC) and its Scientific Department, which supports me doing the research.</a:t>
            </a:r>
          </a:p>
          <a:p>
            <a:r>
              <a:rPr lang="en-US" sz="2400" dirty="0">
                <a:solidFill>
                  <a:schemeClr val="bg1"/>
                </a:solidFill>
              </a:rPr>
              <a:t>Online resources, platforms and services such as Stack Exchange, Wolfram Mathworld, nLab and Wikipedia.</a:t>
            </a:r>
          </a:p>
          <a:p>
            <a:r>
              <a:rPr lang="en-US" sz="2400" dirty="0">
                <a:solidFill>
                  <a:schemeClr val="bg1"/>
                </a:solidFill>
              </a:rPr>
              <a:t>My parents, who encourage me through the entire process of conducting the research project.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It is their effort that makes this research possible and awesome.</a:t>
            </a:r>
          </a:p>
        </p:txBody>
      </p:sp>
    </p:spTree>
    <p:extLst>
      <p:ext uri="{BB962C8B-B14F-4D97-AF65-F5344CB8AC3E}">
        <p14:creationId xmlns:p14="http://schemas.microsoft.com/office/powerpoint/2010/main" val="13456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1640-AAD0-651C-C925-BD09F403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4377690"/>
            <a:ext cx="11855245" cy="846063"/>
          </a:xfr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  <a:ea typeface="+mn-ea"/>
              </a:rPr>
              <a:t>Thank you for your attention.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3C1190-C2D4-207B-279F-3E5C0369960F}"/>
              </a:ext>
            </a:extLst>
          </p:cNvPr>
          <p:cNvSpPr txBox="1">
            <a:spLocks/>
          </p:cNvSpPr>
          <p:nvPr/>
        </p:nvSpPr>
        <p:spPr>
          <a:xfrm>
            <a:off x="0" y="6176939"/>
            <a:ext cx="3464169" cy="452461"/>
          </a:xfrm>
          <a:prstGeom prst="rect">
            <a:avLst/>
          </a:prstGeo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ea typeface="+mn-ea"/>
              </a:rPr>
              <a:t>© Zijian Wang, 2022. 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ea typeface="+mn-ea"/>
              </a:rPr>
              <a:t>You can get a copy of this slideshow from GitHub.</a:t>
            </a:r>
          </a:p>
        </p:txBody>
      </p:sp>
    </p:spTree>
    <p:extLst>
      <p:ext uri="{BB962C8B-B14F-4D97-AF65-F5344CB8AC3E}">
        <p14:creationId xmlns:p14="http://schemas.microsoft.com/office/powerpoint/2010/main" val="289870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1836036A-7F96-2907-4689-93B3A20FC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0702450"/>
                  </p:ext>
                </p:extLst>
              </p:nvPr>
            </p:nvGraphicFramePr>
            <p:xfrm>
              <a:off x="-294115" y="942679"/>
              <a:ext cx="12780229" cy="5288438"/>
            </p:xfrm>
            <a:graphic>
              <a:graphicData uri="http://schemas.microsoft.com/office/powerpoint/2016/summaryzoom">
                <psuz:summaryZm>
                  <psuz:summaryZmObj sectionId="{9D9304E4-6CBF-4578-A354-C9B31B738C33}">
                    <psuz:zmPr id="{F00BEB0F-DB6B-4AE3-BB41-5F306B100D8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5235" y="415667"/>
                          <a:ext cx="3834068" cy="2156663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8EDD43E0-0F48-450A-9D40-1F65B2896D1E}">
                    <psuz:zmPr id="{755EDB8C-7488-4832-81F7-E0D0D2426F6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73081" y="415667"/>
                          <a:ext cx="3834068" cy="2156663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10719ACC-C0F0-497C-A35D-617C5F576F1D}">
                    <psuz:zmPr id="{ACCEDC2E-BEC5-4ADB-AA74-9B945D01C21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450927" y="415667"/>
                          <a:ext cx="3834068" cy="21566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24DA68A-76A9-4DF0-94D5-630B792E8EF6}">
                    <psuz:zmPr id="{83F31C7C-10ED-4AE5-9F9F-A0CFDF37E27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5235" y="2716108"/>
                          <a:ext cx="3834068" cy="2156663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F8F6B739-3099-48E9-BBC5-5B646362ACF4}">
                    <psuz:zmPr id="{EDDEBAB7-A319-4EA9-90E1-C6E282B10E7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73081" y="2716108"/>
                          <a:ext cx="3834068" cy="2156663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A13CBF07-9BC2-4B45-A643-4FC36368434E}">
                    <psuz:zmPr id="{C19A9A90-AA25-43A2-88BF-DBD886B01C9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450927" y="2716108"/>
                          <a:ext cx="3834068" cy="2156663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1836036A-7F96-2907-4689-93B3A20FC63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294115" y="942679"/>
                <a:ext cx="12780229" cy="5288438"/>
                <a:chOff x="-294115" y="942679"/>
                <a:chExt cx="12780229" cy="5288438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1120" y="1358346"/>
                  <a:ext cx="3834068" cy="2156663"/>
                </a:xfrm>
                <a:prstGeom prst="rect">
                  <a:avLst/>
                </a:prstGeom>
              </p:spPr>
            </p:pic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78966" y="1358346"/>
                  <a:ext cx="3834068" cy="2156663"/>
                </a:xfrm>
                <a:prstGeom prst="rect">
                  <a:avLst/>
                </a:prstGeom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56812" y="1358346"/>
                  <a:ext cx="3834068" cy="215666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1120" y="3658787"/>
                  <a:ext cx="3834068" cy="2156663"/>
                </a:xfrm>
                <a:prstGeom prst="rect">
                  <a:avLst/>
                </a:prstGeom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78966" y="3658787"/>
                  <a:ext cx="3834068" cy="2156663"/>
                </a:xfrm>
                <a:prstGeom prst="rect">
                  <a:avLst/>
                </a:prstGeom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56812" y="3658787"/>
                  <a:ext cx="3834068" cy="2156663"/>
                </a:xfrm>
                <a:prstGeom prst="rect">
                  <a:avLst/>
                </a:prstGeom>
              </p:spPr>
            </p:pic>
          </p:grp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E3D8D0-303A-7F02-A2D9-452322FE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4" y="249501"/>
            <a:ext cx="11855245" cy="785249"/>
          </a:xfr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  <a:ea typeface="+mn-ea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54229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1640-AAD0-651C-C925-BD09F403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4" y="249501"/>
            <a:ext cx="11855245" cy="785249"/>
          </a:xfr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  <a:ea typeface="+mn-ea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67589-26F2-6CB7-1951-FF1044D21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4" y="1034750"/>
            <a:ext cx="11501808" cy="5465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DefQed</a:t>
            </a:r>
            <a:r>
              <a:rPr lang="en-US" sz="2400" dirty="0">
                <a:solidFill>
                  <a:schemeClr val="bg1"/>
                </a:solidFill>
              </a:rPr>
              <a:t> is a novel type of automatic statement prover built on the foundation of the category theory with the following features: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DefQed is </a:t>
            </a:r>
            <a:r>
              <a:rPr lang="en-US" sz="2400" b="1" dirty="0">
                <a:solidFill>
                  <a:schemeClr val="bg1"/>
                </a:solidFill>
              </a:rPr>
              <a:t>generic</a:t>
            </a:r>
            <a:r>
              <a:rPr lang="en-US" sz="2400" dirty="0">
                <a:solidFill>
                  <a:schemeClr val="bg1"/>
                </a:solidFill>
              </a:rPr>
              <a:t>. Using a highly abstract design, DefQed does not limit the kind of problems to work 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DefQed is </a:t>
            </a:r>
            <a:r>
              <a:rPr lang="en-US" sz="2400" b="1" dirty="0">
                <a:solidFill>
                  <a:schemeClr val="bg1"/>
                </a:solidFill>
              </a:rPr>
              <a:t>efficient</a:t>
            </a:r>
            <a:r>
              <a:rPr lang="en-US" sz="2400" dirty="0">
                <a:solidFill>
                  <a:schemeClr val="bg1"/>
                </a:solidFill>
              </a:rPr>
              <a:t>. The algorithm can learn knowledge from previous proofs made by itself and has a ‘navigation’ algorithm through the process, increasing the total performance.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DefQed is </a:t>
            </a:r>
            <a:r>
              <a:rPr lang="en-US" sz="2400" b="1" dirty="0">
                <a:solidFill>
                  <a:schemeClr val="bg1"/>
                </a:solidFill>
              </a:rPr>
              <a:t>reliable</a:t>
            </a:r>
            <a:r>
              <a:rPr lang="en-US" sz="2400" dirty="0">
                <a:solidFill>
                  <a:schemeClr val="bg1"/>
                </a:solidFill>
              </a:rPr>
              <a:t>. With the MySQL database storing the ‘knowledge’ used to deduct, the data can be easily imported/exported while ensuring the reliability.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DefQed is </a:t>
            </a:r>
            <a:r>
              <a:rPr lang="en-US" sz="2400" b="1" dirty="0">
                <a:solidFill>
                  <a:schemeClr val="bg1"/>
                </a:solidFill>
              </a:rPr>
              <a:t>of academic value</a:t>
            </a:r>
            <a:r>
              <a:rPr lang="en-US" sz="2400" dirty="0">
                <a:solidFill>
                  <a:schemeClr val="bg1"/>
                </a:solidFill>
              </a:rPr>
              <a:t>. The project is amid the first practices applying the newly-developed category theory into the automatic deduction domain, which implies its being innovative.</a:t>
            </a:r>
          </a:p>
        </p:txBody>
      </p:sp>
    </p:spTree>
    <p:extLst>
      <p:ext uri="{BB962C8B-B14F-4D97-AF65-F5344CB8AC3E}">
        <p14:creationId xmlns:p14="http://schemas.microsoft.com/office/powerpoint/2010/main" val="49514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3A1640-AAD0-651C-C925-BD09F4032C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6754" y="249501"/>
                <a:ext cx="11855245" cy="785249"/>
              </a:xfr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>
                <a:norm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b="1" dirty="0">
                    <a:solidFill>
                      <a:schemeClr val="bg1"/>
                    </a:solidFill>
                    <a:ea typeface="+mn-ea"/>
                  </a:rPr>
                  <a:t>Mathematical Basis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ea typeface="+mn-ea"/>
                  </a:rPr>
                  <a:t> </a:t>
                </a:r>
                <a:r>
                  <a:rPr lang="en-US" b="1" i="1" dirty="0">
                    <a:solidFill>
                      <a:schemeClr val="bg1"/>
                    </a:solidFill>
                    <a:ea typeface="+mn-ea"/>
                  </a:rPr>
                  <a:t>Brackets</a:t>
                </a:r>
                <a:endParaRPr lang="en-US" b="1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3A1640-AAD0-651C-C925-BD09F4032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6754" y="249501"/>
                <a:ext cx="11855245" cy="785249"/>
              </a:xfrm>
              <a:blipFill>
                <a:blip r:embed="rId2"/>
                <a:stretch>
                  <a:fillRect l="-2057" t="-18605" b="-31008"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0AA27A-E601-ECAF-1B81-5A2D14EF7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754" y="1048380"/>
                <a:ext cx="11501808" cy="5362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Brackets</a:t>
                </a:r>
                <a:r>
                  <a:rPr lang="en-US" sz="2400" dirty="0">
                    <a:solidFill>
                      <a:schemeClr val="bg1"/>
                    </a:solidFill>
                  </a:rPr>
                  <a:t> are the novel structure trying to express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every</a:t>
                </a:r>
                <a:r>
                  <a:rPr lang="en-US" sz="24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object to consider.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Technically, we have: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𝑆𝑦𝑚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)∪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𝑁𝑜𝑡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)∪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𝐵𝑟𝑎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where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𝑆𝑦𝑚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the set for all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symbols</a:t>
                </a:r>
                <a:r>
                  <a:rPr lang="en-US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𝑁𝑜𝑡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the set for all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notations</a:t>
                </a:r>
                <a:r>
                  <a:rPr lang="en-US" sz="2400" dirty="0">
                    <a:solidFill>
                      <a:schemeClr val="bg1"/>
                    </a:solidFill>
                  </a:rPr>
                  <a:t> (either an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operator</a:t>
                </a:r>
                <a:r>
                  <a:rPr lang="en-US" sz="2400" dirty="0">
                    <a:solidFill>
                      <a:schemeClr val="bg1"/>
                    </a:solidFill>
                  </a:rPr>
                  <a:t> or a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type</a:t>
                </a:r>
                <a:r>
                  <a:rPr lang="en-US" sz="2400" dirty="0">
                    <a:solidFill>
                      <a:schemeClr val="bg1"/>
                    </a:solidFill>
                  </a:rPr>
                  <a:t>)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𝐵𝑟𝑎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the set for all brackets, including this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A notation can have a required count for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parameters</a:t>
                </a:r>
                <a:r>
                  <a:rPr lang="en-US" sz="2400" dirty="0">
                    <a:solidFill>
                      <a:schemeClr val="bg1"/>
                    </a:solidFill>
                  </a:rPr>
                  <a:t> if being an operator. Each correctly-constructed bracket can have at most 1 operator.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A bracket is called a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micro-statement</a:t>
                </a:r>
                <a:r>
                  <a:rPr lang="en-US" sz="2400" dirty="0">
                    <a:solidFill>
                      <a:schemeClr val="bg1"/>
                    </a:solidFill>
                  </a:rPr>
                  <a:t> if it has a 2-parameter operator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), which accurately demonstrates the problem for the algorithm to consider.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0AA27A-E601-ECAF-1B81-5A2D14EF7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754" y="1048380"/>
                <a:ext cx="11501808" cy="5362148"/>
              </a:xfrm>
              <a:blipFill>
                <a:blip r:embed="rId3"/>
                <a:stretch>
                  <a:fillRect l="-795" t="-1477" r="-1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68DEE7F0-E737-BFAA-74D7-258645789A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1662" y="485674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68DEE7F0-E737-BFAA-74D7-258645789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662" y="4856748"/>
                <a:ext cx="607647" cy="596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E009F32-42D3-BE61-C849-1338742B9B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1661" y="563363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E009F32-42D3-BE61-C849-1338742B9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661" y="5633638"/>
                <a:ext cx="607647" cy="59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EC61FE98-FB9C-35CC-3E23-D6F62F66B2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0105" y="485674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EC61FE98-FB9C-35CC-3E23-D6F62F66B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05" y="4856748"/>
                <a:ext cx="607647" cy="5962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4D54E92C-E116-713F-4EB9-121EEB90A3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0104" y="5657910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4D54E92C-E116-713F-4EB9-121EEB90A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04" y="5657910"/>
                <a:ext cx="607647" cy="5962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A6E1D59B-2C86-2DC3-E2D8-FCFEF30DC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93358" y="485674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A6E1D59B-2C86-2DC3-E2D8-FCFEF30DC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358" y="4856748"/>
                <a:ext cx="607647" cy="5962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F1E3134-0D95-0E20-3C37-89869C4162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93358" y="5657909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F1E3134-0D95-0E20-3C37-89869C41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358" y="5657909"/>
                <a:ext cx="607647" cy="5962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7B87306D-D82D-8E44-7073-7E502538EF4F}"/>
              </a:ext>
            </a:extLst>
          </p:cNvPr>
          <p:cNvSpPr txBox="1">
            <a:spLocks/>
          </p:cNvSpPr>
          <p:nvPr/>
        </p:nvSpPr>
        <p:spPr>
          <a:xfrm>
            <a:off x="3250095" y="5633637"/>
            <a:ext cx="5585792" cy="596243"/>
          </a:xfrm>
          <a:prstGeom prst="rect">
            <a:avLst/>
          </a:prstGeo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ea typeface="+mn-ea"/>
              </a:rPr>
              <a:t>Statements are there, so how to work with them?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5C1608-00A5-AA88-DF25-EEC86FE04B70}"/>
              </a:ext>
            </a:extLst>
          </p:cNvPr>
          <p:cNvSpPr txBox="1">
            <a:spLocks/>
          </p:cNvSpPr>
          <p:nvPr/>
        </p:nvSpPr>
        <p:spPr>
          <a:xfrm>
            <a:off x="6606207" y="4246875"/>
            <a:ext cx="5585792" cy="453497"/>
          </a:xfrm>
          <a:prstGeom prst="rect">
            <a:avLst/>
          </a:prstGeom>
          <a:solidFill>
            <a:srgbClr val="FFC000">
              <a:alpha val="38824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ea typeface="+mn-ea"/>
              </a:rPr>
              <a:t>Please look at the bottom of the screen.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0F63DE-EC60-E15A-7062-89803F19D5F0}"/>
              </a:ext>
            </a:extLst>
          </p:cNvPr>
          <p:cNvSpPr txBox="1">
            <a:spLocks/>
          </p:cNvSpPr>
          <p:nvPr/>
        </p:nvSpPr>
        <p:spPr>
          <a:xfrm>
            <a:off x="3124880" y="4760844"/>
            <a:ext cx="6396807" cy="1048776"/>
          </a:xfrm>
          <a:prstGeom prst="rightArrow">
            <a:avLst/>
          </a:prstGeom>
          <a:solidFill>
            <a:srgbClr val="FFC000">
              <a:alpha val="76078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942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xit" presetSubtype="8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4" grpId="0" animBg="1"/>
      <p:bldP spid="4" grpId="1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69E8372A-DC4F-FCC9-D43A-D77904D129F4}"/>
              </a:ext>
            </a:extLst>
          </p:cNvPr>
          <p:cNvSpPr txBox="1">
            <a:spLocks/>
          </p:cNvSpPr>
          <p:nvPr/>
        </p:nvSpPr>
        <p:spPr>
          <a:xfrm>
            <a:off x="9865934" y="4678807"/>
            <a:ext cx="1928808" cy="1916161"/>
          </a:xfrm>
          <a:prstGeom prst="leftArrowCallout">
            <a:avLst>
              <a:gd name="adj1" fmla="val 11836"/>
              <a:gd name="adj2" fmla="val 8956"/>
              <a:gd name="adj3" fmla="val 25000"/>
              <a:gd name="adj4" fmla="val 64977"/>
            </a:avLst>
          </a:prstGeom>
          <a:solidFill>
            <a:srgbClr val="B71D19">
              <a:alpha val="56863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45D9CD-991D-4A42-D2AD-D060AE890B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1031" y="4603909"/>
                <a:ext cx="1980221" cy="1916161"/>
              </a:xfrm>
              <a:prstGeom prst="rect">
                <a:avLst/>
              </a:prstGeom>
              <a:solidFill>
                <a:srgbClr val="B71D19">
                  <a:alpha val="56863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spcBef>
                    <a:spcPts val="1000"/>
                  </a:spcBef>
                  <a:buNone/>
                  <a:defRPr sz="2800" b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/>
                          </m:ctrlPr>
                        </m:sSubPr>
                        <m:e>
                          <m:r>
                            <a:rPr lang="en-US"/>
                            <m:t>ℳ</m:t>
                          </m:r>
                        </m:e>
                        <m:sub>
                          <m:r>
                            <a:rPr lang="en-US"/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45D9CD-991D-4A42-D2AD-D060AE890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31" y="4603909"/>
                <a:ext cx="1980221" cy="1916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3A1640-AAD0-651C-C925-BD09F4032C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6754" y="249501"/>
                <a:ext cx="11855245" cy="785249"/>
              </a:xfr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>
                <a:norm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b="1" dirty="0">
                    <a:solidFill>
                      <a:schemeClr val="bg1"/>
                    </a:solidFill>
                    <a:ea typeface="+mn-ea"/>
                  </a:rPr>
                  <a:t>Mathematical Basis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ea typeface="+mn-ea"/>
                  </a:rPr>
                  <a:t> </a:t>
                </a:r>
                <a:r>
                  <a:rPr lang="en-US" b="1" i="1" dirty="0">
                    <a:solidFill>
                      <a:schemeClr val="bg1"/>
                    </a:solidFill>
                    <a:ea typeface="+mn-ea"/>
                  </a:rPr>
                  <a:t>Deduction</a:t>
                </a:r>
                <a:endParaRPr lang="en-US" b="1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3A1640-AAD0-651C-C925-BD09F4032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6754" y="249501"/>
                <a:ext cx="11855245" cy="785249"/>
              </a:xfrm>
              <a:blipFill>
                <a:blip r:embed="rId3"/>
                <a:stretch>
                  <a:fillRect l="-2057" t="-18605" b="-31008"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9BA2FD4-9735-CD51-BE14-9C0AE5D7A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754" y="1068865"/>
                <a:ext cx="11501808" cy="53416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Seeing the workspace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as a category containing micro-statements, we define the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recurse functor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forming a series of workspaces at different steps called the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deduction history</a:t>
                </a:r>
                <a:r>
                  <a:rPr lang="en-US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Morphisms are used to convey the deduction relationships between the statements.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Briefly,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functor utilizes a new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mapping (navigation)</a:t>
                </a:r>
                <a:r>
                  <a:rPr lang="en-US" sz="24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algorithm to choose a certain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from a set called the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knowledge base</a:t>
                </a:r>
                <a:r>
                  <a:rPr lang="en-US" sz="2400" dirty="0">
                    <a:solidFill>
                      <a:schemeClr val="bg1"/>
                    </a:solidFill>
                  </a:rPr>
                  <a:t>, where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acts as a ‘reflection’ rule modifying the workspace and generating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9BA2FD4-9735-CD51-BE14-9C0AE5D7A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754" y="1068865"/>
                <a:ext cx="11501808" cy="5341663"/>
              </a:xfrm>
              <a:blipFill>
                <a:blip r:embed="rId4"/>
                <a:stretch>
                  <a:fillRect l="-795" t="-1482" r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BE7CC187-8A10-CBEC-D5E8-4A8D1CF72A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1662" y="485674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BE7CC187-8A10-CBEC-D5E8-4A8D1CF72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662" y="4856748"/>
                <a:ext cx="607647" cy="59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6122FF4-96FE-2E71-9EF9-9F984F9F16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1661" y="563363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6122FF4-96FE-2E71-9EF9-9F984F9F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661" y="5633638"/>
                <a:ext cx="607647" cy="5962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7D9EA89-7DD9-4205-2172-5935AE261E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0105" y="485674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7D9EA89-7DD9-4205-2172-5935AE261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05" y="4856748"/>
                <a:ext cx="607647" cy="5962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D63A01D-2E44-0580-D5C3-FA2AE5E3A1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0104" y="5657910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D63A01D-2E44-0580-D5C3-FA2AE5E3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04" y="5657910"/>
                <a:ext cx="607647" cy="5962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01954BF0-6ECB-C5F0-0172-7BDC12637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76724" y="485674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01954BF0-6ECB-C5F0-0172-7BDC1263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6724" y="4856748"/>
                <a:ext cx="607647" cy="5962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C15068A-B0DF-4838-12C9-E8800D01DC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76724" y="5657909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C15068A-B0DF-4838-12C9-E8800D01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6724" y="5657909"/>
                <a:ext cx="607647" cy="5962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CB2AF7-1F70-EB09-E38A-08CDFCFDAC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1706" y="374687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CB2AF7-1F70-EB09-E38A-08CDFCFDA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6" y="3746878"/>
                <a:ext cx="607647" cy="5962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91C54AB0-2954-BF67-BC55-5EF7FD0C2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4842" y="4067911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91C54AB0-2954-BF67-BC55-5EF7FD0C2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842" y="4067911"/>
                <a:ext cx="607647" cy="5962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220A11BE-41E1-E948-34DD-61B5FD660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022" y="3763269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220A11BE-41E1-E948-34DD-61B5FD660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22" y="3763269"/>
                <a:ext cx="607647" cy="5962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97F74AC1-03EB-C4B4-FD9F-F220EAC99C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2282" y="3775961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97F74AC1-03EB-C4B4-FD9F-F220EAC99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82" y="3775961"/>
                <a:ext cx="607647" cy="5962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DF8F8F02-D5D9-DE05-F498-73D5BA717D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3718" y="4067911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DF8F8F02-D5D9-DE05-F498-73D5BA71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8" y="4067911"/>
                <a:ext cx="607647" cy="5962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DC9D6D18-DE0C-49D6-D983-31E576A017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0240" y="3769789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DC9D6D18-DE0C-49D6-D983-31E576A0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240" y="3769789"/>
                <a:ext cx="607647" cy="5962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F0117E1-8340-A9C9-51EB-13E0A3F0DB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8373" y="6011620"/>
                <a:ext cx="1461335" cy="485064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F0117E1-8340-A9C9-51EB-13E0A3F0D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373" y="6011620"/>
                <a:ext cx="1461335" cy="4850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4F8820F1-F916-A2C7-C87D-B6A63D5A828D}"/>
              </a:ext>
            </a:extLst>
          </p:cNvPr>
          <p:cNvSpPr txBox="1">
            <a:spLocks/>
          </p:cNvSpPr>
          <p:nvPr/>
        </p:nvSpPr>
        <p:spPr>
          <a:xfrm>
            <a:off x="3227375" y="4788091"/>
            <a:ext cx="3037001" cy="1494890"/>
          </a:xfrm>
          <a:prstGeom prst="curvedLeftArrow">
            <a:avLst>
              <a:gd name="adj1" fmla="val 25000"/>
              <a:gd name="adj2" fmla="val 20867"/>
              <a:gd name="adj3" fmla="val 37253"/>
            </a:avLst>
          </a:prstGeom>
          <a:solidFill>
            <a:srgbClr val="19FF81">
              <a:alpha val="80000"/>
            </a:srgbClr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1FCBE4F-0CBF-33BE-E707-580AC75DDFF4}"/>
              </a:ext>
            </a:extLst>
          </p:cNvPr>
          <p:cNvSpPr txBox="1">
            <a:spLocks/>
          </p:cNvSpPr>
          <p:nvPr/>
        </p:nvSpPr>
        <p:spPr>
          <a:xfrm>
            <a:off x="3341882" y="5304071"/>
            <a:ext cx="3660128" cy="485064"/>
          </a:xfrm>
          <a:prstGeom prst="rightArrow">
            <a:avLst/>
          </a:prstGeom>
          <a:solidFill>
            <a:srgbClr val="FFC000">
              <a:alpha val="76078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60E555CD-5E1F-3C5E-EA30-200703DDCD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6151" y="4657633"/>
                <a:ext cx="805345" cy="1916161"/>
              </a:xfrm>
              <a:prstGeom prst="rect">
                <a:avLst/>
              </a:prstGeom>
              <a:solidFill>
                <a:srgbClr val="B71D19">
                  <a:alpha val="56863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spcBef>
                    <a:spcPts val="1000"/>
                  </a:spcBef>
                  <a:buNone/>
                  <a:defRPr sz="2800" b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/>
                          </m:ctrlPr>
                        </m:sSubPr>
                        <m:e>
                          <m:r>
                            <a:rPr lang="en-US"/>
                            <m:t>ℳ</m:t>
                          </m:r>
                        </m:e>
                        <m:sub>
                          <m:r>
                            <a:rPr lang="en-US"/>
                            <m:t>𝑡</m:t>
                          </m:r>
                          <m:r>
                            <a:rPr lang="en-US"/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60E555CD-5E1F-3C5E-EA30-200703DDC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151" y="4657633"/>
                <a:ext cx="805345" cy="1916161"/>
              </a:xfrm>
              <a:prstGeom prst="rect">
                <a:avLst/>
              </a:prstGeom>
              <a:blipFill>
                <a:blip r:embed="rId19"/>
                <a:stretch>
                  <a:fillRect l="-12121"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AFF5C36D-93A9-4F35-118A-09866D1CDA05}"/>
              </a:ext>
            </a:extLst>
          </p:cNvPr>
          <p:cNvSpPr txBox="1">
            <a:spLocks/>
          </p:cNvSpPr>
          <p:nvPr/>
        </p:nvSpPr>
        <p:spPr>
          <a:xfrm>
            <a:off x="8024312" y="5329221"/>
            <a:ext cx="607647" cy="485064"/>
          </a:xfrm>
          <a:prstGeom prst="rightArrow">
            <a:avLst/>
          </a:prstGeom>
          <a:solidFill>
            <a:srgbClr val="FFC000">
              <a:alpha val="76078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4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0C50AF74-6FEF-F3ED-E03E-0CA348C9B9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8082" y="4664154"/>
                <a:ext cx="805345" cy="1916161"/>
              </a:xfrm>
              <a:prstGeom prst="rect">
                <a:avLst/>
              </a:prstGeom>
              <a:solidFill>
                <a:srgbClr val="B71D19">
                  <a:alpha val="56863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spcBef>
                    <a:spcPts val="1000"/>
                  </a:spcBef>
                  <a:buNone/>
                  <a:defRPr sz="2800" b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/>
                          </m:ctrlPr>
                        </m:sSubPr>
                        <m:e>
                          <m:r>
                            <a:rPr lang="en-US"/>
                            <m:t>ℳ</m:t>
                          </m:r>
                        </m:e>
                        <m:sub>
                          <m:r>
                            <a:rPr lang="en-US"/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0C50AF74-6FEF-F3ED-E03E-0CA348C9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082" y="4664154"/>
                <a:ext cx="805345" cy="19161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6BA80A7B-7233-EAD2-541A-9FEDB4D30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1427" y="5359787"/>
                <a:ext cx="607647" cy="596243"/>
              </a:xfrm>
              <a:prstGeom prst="rect">
                <a:avLst/>
              </a:prstGeom>
              <a:noFill/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⊇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6BA80A7B-7233-EAD2-541A-9FEDB4D30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427" y="5359787"/>
                <a:ext cx="607647" cy="5962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5A558E4B-9E0D-6581-9A86-7BB9E3F5B9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9202" y="4061390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5A558E4B-9E0D-6581-9A86-7BB9E3F5B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202" y="4061390"/>
                <a:ext cx="607647" cy="59624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30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-0.00183 0.1134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A398C990-625C-C25F-D0E3-2A5123BF4947}"/>
              </a:ext>
            </a:extLst>
          </p:cNvPr>
          <p:cNvSpPr txBox="1">
            <a:spLocks/>
          </p:cNvSpPr>
          <p:nvPr/>
        </p:nvSpPr>
        <p:spPr>
          <a:xfrm>
            <a:off x="4058317" y="3584634"/>
            <a:ext cx="3712838" cy="3232726"/>
          </a:xfrm>
          <a:prstGeom prst="rect">
            <a:avLst/>
          </a:prstGeom>
          <a:solidFill>
            <a:srgbClr val="B71D19">
              <a:alpha val="56863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/>
            <a:r>
              <a:rPr lang="en-US" dirty="0"/>
              <a:t>Initial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3A1640-AAD0-651C-C925-BD09F4032C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6754" y="249501"/>
                <a:ext cx="11855245" cy="785249"/>
              </a:xfr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>
                <a:norm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b="1" dirty="0">
                    <a:solidFill>
                      <a:schemeClr val="bg1"/>
                    </a:solidFill>
                    <a:ea typeface="+mn-ea"/>
                  </a:rPr>
                  <a:t>Mathematical Basis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ea typeface="+mn-ea"/>
                  </a:rPr>
                  <a:t> </a:t>
                </a:r>
                <a:r>
                  <a:rPr lang="en-US" b="1" i="1" dirty="0">
                    <a:solidFill>
                      <a:schemeClr val="bg1"/>
                    </a:solidFill>
                    <a:ea typeface="+mn-ea"/>
                  </a:rPr>
                  <a:t>Self-Improvement</a:t>
                </a:r>
                <a:endParaRPr lang="en-US" b="1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3A1640-AAD0-651C-C925-BD09F4032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6754" y="249501"/>
                <a:ext cx="11855245" cy="785249"/>
              </a:xfrm>
              <a:blipFill>
                <a:blip r:embed="rId2"/>
                <a:stretch>
                  <a:fillRect l="-2057" t="-18605" b="-31008"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6CEB3-B71D-EE0F-48AE-B5BF6958E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754" y="1087402"/>
                <a:ext cx="11501808" cy="53231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Another issue is how to ensure the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efficiency </a:t>
                </a:r>
                <a:r>
                  <a:rPr lang="en-US" sz="2400" dirty="0">
                    <a:solidFill>
                      <a:schemeClr val="bg1"/>
                    </a:solidFill>
                  </a:rPr>
                  <a:t>of the algorithm when existing a great quantity of reflections.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The solution to this problem is the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mapping algorithm</a:t>
                </a:r>
                <a:r>
                  <a:rPr lang="en-US" sz="2400" dirty="0">
                    <a:solidFill>
                      <a:schemeClr val="bg1"/>
                    </a:solidFill>
                  </a:rPr>
                  <a:t>, which decides which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for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to choose facing a certain situation.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The initial situation is called the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initial map</a:t>
                </a:r>
                <a:r>
                  <a:rPr lang="en-US" sz="2400" dirty="0">
                    <a:solidFill>
                      <a:schemeClr val="bg1"/>
                    </a:solidFill>
                  </a:rPr>
                  <a:t>, while each time of finishing a proof, the algorithm adds a new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route</a:t>
                </a:r>
                <a:r>
                  <a:rPr lang="en-US" sz="2400" dirty="0">
                    <a:solidFill>
                      <a:schemeClr val="bg1"/>
                    </a:solidFill>
                  </a:rPr>
                  <a:t> to the map, shown in the animation below.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6CEB3-B71D-EE0F-48AE-B5BF6958E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754" y="1087402"/>
                <a:ext cx="11501808" cy="5323126"/>
              </a:xfrm>
              <a:blipFill>
                <a:blip r:embed="rId3"/>
                <a:stretch>
                  <a:fillRect l="-795" t="-1487" r="-1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F6D501E-15C0-941F-C888-0C22D27F0D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1662" y="485674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F6D501E-15C0-941F-C888-0C22D27F0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662" y="4856748"/>
                <a:ext cx="607647" cy="596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8ECD54C-77D6-78E7-B605-F3CB3DF21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1661" y="563363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8ECD54C-77D6-78E7-B605-F3CB3DF21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661" y="5633638"/>
                <a:ext cx="607647" cy="59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9B44670-4AD4-4508-9657-6E00A4D819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0105" y="485674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9B44670-4AD4-4508-9657-6E00A4D8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05" y="4856748"/>
                <a:ext cx="607647" cy="5962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5474E38-E84C-9B9A-7E47-7424A8A5DB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0104" y="5657910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5474E38-E84C-9B9A-7E47-7424A8A5D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04" y="5657910"/>
                <a:ext cx="607647" cy="5962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26D42AEB-6120-5814-7652-DDA0B2820D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93358" y="485674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26D42AEB-6120-5814-7652-DDA0B282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358" y="4856748"/>
                <a:ext cx="607647" cy="5962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36F19EE1-DC1A-40F3-49F7-035DB38F22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93358" y="5657909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36F19EE1-DC1A-40F3-49F7-035DB38F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358" y="5657909"/>
                <a:ext cx="607647" cy="5962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4C992AB-8A51-6DBF-70D6-524393F46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4067" y="4908922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4C992AB-8A51-6DBF-70D6-524393F46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067" y="4908922"/>
                <a:ext cx="607647" cy="5962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75730CBF-CA73-216D-9FEE-B688235CBE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8834" y="3839998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75730CBF-CA73-216D-9FEE-B688235CB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34" y="3839998"/>
                <a:ext cx="607647" cy="5962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95F3C841-E2E0-D9E0-DE6F-0018A2C8CF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5505" y="3575995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95F3C841-E2E0-D9E0-DE6F-0018A2C8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505" y="3575995"/>
                <a:ext cx="607647" cy="5962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875A7817-EBD0-03E4-2A55-EFF44B9E6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3083" y="4315714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875A7817-EBD0-03E4-2A55-EFF44B9E6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083" y="4315714"/>
                <a:ext cx="607647" cy="5962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8E9C0417-F0B5-D002-AECB-33673DE977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3083" y="5502130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8E9C0417-F0B5-D002-AECB-33673DE97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083" y="5502130"/>
                <a:ext cx="607647" cy="5962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8AD97C70-E9D8-BD32-6E5B-A4C03A9DAB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5505" y="6241849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8AD97C70-E9D8-BD32-6E5B-A4C03A9DA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505" y="6241849"/>
                <a:ext cx="607647" cy="5962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984E3B7-B62D-7E13-1251-02B755382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8834" y="5977847"/>
                <a:ext cx="607647" cy="596243"/>
              </a:xfrm>
              <a:prstGeom prst="rect">
                <a:avLst/>
              </a:prstGeom>
              <a:solidFill>
                <a:srgbClr val="EAEAEA">
                  <a:alpha val="18824"/>
                </a:srgbClr>
              </a:solidFill>
              <a:effectLst>
                <a:softEdge rad="12700"/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j-ea"/>
                    <a:cs typeface="Segoe UI Semilight" panose="020B0402040204020203" pitchFamily="34" charset="0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𝒦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+mn-ea"/>
                </a:endParaRPr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984E3B7-B62D-7E13-1251-02B755382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34" y="5977847"/>
                <a:ext cx="607647" cy="5962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DEB03C39-2CBA-2D93-1C93-36D906FD78EE}"/>
              </a:ext>
            </a:extLst>
          </p:cNvPr>
          <p:cNvSpPr txBox="1">
            <a:spLocks/>
          </p:cNvSpPr>
          <p:nvPr/>
        </p:nvSpPr>
        <p:spPr>
          <a:xfrm rot="14826992">
            <a:off x="4338345" y="5409895"/>
            <a:ext cx="816185" cy="596243"/>
          </a:xfrm>
          <a:prstGeom prst="rightArrow">
            <a:avLst/>
          </a:prstGeom>
          <a:solidFill>
            <a:srgbClr val="19FF81">
              <a:alpha val="80000"/>
            </a:srgbClr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8F0F090-6197-64DE-CD4B-FB954137E80F}"/>
              </a:ext>
            </a:extLst>
          </p:cNvPr>
          <p:cNvSpPr txBox="1">
            <a:spLocks/>
          </p:cNvSpPr>
          <p:nvPr/>
        </p:nvSpPr>
        <p:spPr>
          <a:xfrm rot="18286033">
            <a:off x="4363585" y="4338600"/>
            <a:ext cx="816185" cy="596243"/>
          </a:xfrm>
          <a:prstGeom prst="rightArrow">
            <a:avLst/>
          </a:prstGeom>
          <a:solidFill>
            <a:srgbClr val="19FF81">
              <a:alpha val="80000"/>
            </a:srgbClr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7F80656-4B39-6F2B-61C0-5510E7B654B6}"/>
              </a:ext>
            </a:extLst>
          </p:cNvPr>
          <p:cNvSpPr txBox="1">
            <a:spLocks/>
          </p:cNvSpPr>
          <p:nvPr/>
        </p:nvSpPr>
        <p:spPr>
          <a:xfrm rot="20595771">
            <a:off x="5313660" y="3707996"/>
            <a:ext cx="816185" cy="596243"/>
          </a:xfrm>
          <a:prstGeom prst="rightArrow">
            <a:avLst/>
          </a:prstGeom>
          <a:solidFill>
            <a:srgbClr val="19FF81">
              <a:alpha val="80000"/>
            </a:srgbClr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2AFA5C6-35E8-FB2E-33DC-340B3D9E4235}"/>
              </a:ext>
            </a:extLst>
          </p:cNvPr>
          <p:cNvSpPr txBox="1">
            <a:spLocks/>
          </p:cNvSpPr>
          <p:nvPr/>
        </p:nvSpPr>
        <p:spPr>
          <a:xfrm rot="2244241">
            <a:off x="6401069" y="3874116"/>
            <a:ext cx="816185" cy="596243"/>
          </a:xfrm>
          <a:prstGeom prst="rightArrow">
            <a:avLst/>
          </a:prstGeom>
          <a:solidFill>
            <a:srgbClr val="19FF81">
              <a:alpha val="80000"/>
            </a:srgbClr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8926EB2-FB60-6E94-00C4-9D046E1DD929}"/>
              </a:ext>
            </a:extLst>
          </p:cNvPr>
          <p:cNvSpPr txBox="1">
            <a:spLocks/>
          </p:cNvSpPr>
          <p:nvPr/>
        </p:nvSpPr>
        <p:spPr>
          <a:xfrm rot="5400000">
            <a:off x="6788814" y="4885002"/>
            <a:ext cx="816185" cy="596243"/>
          </a:xfrm>
          <a:prstGeom prst="rightArrow">
            <a:avLst/>
          </a:prstGeom>
          <a:solidFill>
            <a:srgbClr val="19FF81">
              <a:alpha val="80000"/>
            </a:srgbClr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64DF314-BFEF-BF31-888B-F0760E3D87D3}"/>
              </a:ext>
            </a:extLst>
          </p:cNvPr>
          <p:cNvSpPr txBox="1">
            <a:spLocks/>
          </p:cNvSpPr>
          <p:nvPr/>
        </p:nvSpPr>
        <p:spPr>
          <a:xfrm rot="8592360">
            <a:off x="6367429" y="6003924"/>
            <a:ext cx="816185" cy="596243"/>
          </a:xfrm>
          <a:prstGeom prst="rightArrow">
            <a:avLst/>
          </a:prstGeom>
          <a:solidFill>
            <a:srgbClr val="19FF81">
              <a:alpha val="80000"/>
            </a:srgbClr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/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7C00244-A566-B718-D81E-8031BE5A3B42}"/>
              </a:ext>
            </a:extLst>
          </p:cNvPr>
          <p:cNvSpPr txBox="1">
            <a:spLocks/>
          </p:cNvSpPr>
          <p:nvPr/>
        </p:nvSpPr>
        <p:spPr>
          <a:xfrm rot="11798252">
            <a:off x="5229538" y="6149483"/>
            <a:ext cx="816185" cy="596243"/>
          </a:xfrm>
          <a:prstGeom prst="rightArrow">
            <a:avLst/>
          </a:prstGeom>
          <a:solidFill>
            <a:srgbClr val="19FF81">
              <a:alpha val="80000"/>
            </a:srgbClr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FBD23F3-1A53-F092-7FA7-5ECDF49F4970}"/>
              </a:ext>
            </a:extLst>
          </p:cNvPr>
          <p:cNvSpPr txBox="1">
            <a:spLocks/>
          </p:cNvSpPr>
          <p:nvPr/>
        </p:nvSpPr>
        <p:spPr>
          <a:xfrm>
            <a:off x="2865120" y="3551906"/>
            <a:ext cx="7000240" cy="2234254"/>
          </a:xfrm>
          <a:prstGeom prst="uturnArrow">
            <a:avLst>
              <a:gd name="adj1" fmla="val 12722"/>
              <a:gd name="adj2" fmla="val 16587"/>
              <a:gd name="adj3" fmla="val 14541"/>
              <a:gd name="adj4" fmla="val 43750"/>
              <a:gd name="adj5" fmla="val 88187"/>
            </a:avLst>
          </a:prstGeom>
          <a:solidFill>
            <a:srgbClr val="FFC000">
              <a:alpha val="76078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C1C3680-1A85-3046-0C86-C77A006816E6}"/>
              </a:ext>
            </a:extLst>
          </p:cNvPr>
          <p:cNvSpPr txBox="1">
            <a:spLocks/>
          </p:cNvSpPr>
          <p:nvPr/>
        </p:nvSpPr>
        <p:spPr>
          <a:xfrm rot="19269351">
            <a:off x="5116457" y="5128817"/>
            <a:ext cx="1981764" cy="596243"/>
          </a:xfrm>
          <a:prstGeom prst="rightArrow">
            <a:avLst/>
          </a:prstGeom>
          <a:solidFill>
            <a:srgbClr val="FFC000">
              <a:alpha val="76078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None/>
              <a:defRPr sz="2800" b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1640-AAD0-651C-C925-BD09F403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4" y="249501"/>
            <a:ext cx="11855245" cy="785249"/>
          </a:xfr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  <a:ea typeface="+mn-ea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8172-37C0-A16E-2A8B-18A2DD3D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4" y="1087402"/>
            <a:ext cx="11501808" cy="532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Besides being a novel algorithm, </a:t>
            </a:r>
            <a:r>
              <a:rPr lang="en-US" sz="2400" b="1" dirty="0">
                <a:solidFill>
                  <a:schemeClr val="bg1"/>
                </a:solidFill>
              </a:rPr>
              <a:t>DefQed</a:t>
            </a:r>
            <a:r>
              <a:rPr lang="en-US" sz="2400" dirty="0">
                <a:solidFill>
                  <a:schemeClr val="bg1"/>
                </a:solidFill>
              </a:rPr>
              <a:t> is also a practical computer program with the features listed below.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It’s </a:t>
            </a:r>
            <a:r>
              <a:rPr lang="en-US" sz="2400" b="1" dirty="0">
                <a:solidFill>
                  <a:schemeClr val="bg1"/>
                </a:solidFill>
              </a:rPr>
              <a:t>open-source</a:t>
            </a:r>
            <a:r>
              <a:rPr lang="en-US" sz="2400" dirty="0">
                <a:solidFill>
                  <a:schemeClr val="bg1"/>
                </a:solidFill>
              </a:rPr>
              <a:t>. DefQed is released under the BSD 3 license. The executable and corresponding source code can be obtained from GitHub.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It’s </a:t>
            </a:r>
            <a:r>
              <a:rPr lang="en-US" sz="2400" b="1" dirty="0">
                <a:solidFill>
                  <a:schemeClr val="bg1"/>
                </a:solidFill>
              </a:rPr>
              <a:t>multi-platform</a:t>
            </a:r>
            <a:r>
              <a:rPr lang="en-US" sz="2400" dirty="0">
                <a:solidFill>
                  <a:schemeClr val="bg1"/>
                </a:solidFill>
              </a:rPr>
              <a:t>. Written in C# on the .NET 6.0 platform, DefQed can run on </a:t>
            </a:r>
            <a:r>
              <a:rPr lang="en-US" sz="2400" i="1" dirty="0">
                <a:solidFill>
                  <a:schemeClr val="bg1"/>
                </a:solidFill>
              </a:rPr>
              <a:t>various</a:t>
            </a:r>
            <a:r>
              <a:rPr lang="en-US" sz="2400" dirty="0">
                <a:solidFill>
                  <a:schemeClr val="bg1"/>
                </a:solidFill>
              </a:rPr>
              <a:t> operating systems including Microsoft Windows, macOS, GNU/Linux, etc. It is also possible to run directly on GitHub Actions online.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It’s </a:t>
            </a:r>
            <a:r>
              <a:rPr lang="en-US" sz="2400" b="1" dirty="0">
                <a:solidFill>
                  <a:schemeClr val="bg1"/>
                </a:solidFill>
              </a:rPr>
              <a:t>user-friendly</a:t>
            </a:r>
            <a:r>
              <a:rPr lang="en-US" sz="2400" dirty="0">
                <a:solidFill>
                  <a:schemeClr val="bg1"/>
                </a:solidFill>
              </a:rPr>
              <a:t>. DefQed has its documentation in the repository and use an elegant JavaScript API for users to construct mathematical statements like the following: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6E283D-60B6-9AD7-0D0A-9B6CB9FD1F6A}"/>
              </a:ext>
            </a:extLst>
          </p:cNvPr>
          <p:cNvSpPr txBox="1">
            <a:spLocks/>
          </p:cNvSpPr>
          <p:nvPr/>
        </p:nvSpPr>
        <p:spPr>
          <a:xfrm>
            <a:off x="2692400" y="5151119"/>
            <a:ext cx="9499599" cy="1457379"/>
          </a:xfrm>
          <a:prstGeom prst="rect">
            <a:avLst/>
          </a:prstGeo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JSDriver.Left(JSDriver.MicroStatement(JSDriver.SymbolHolder(JSDriver.Symbol(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 JSDriver.Notation(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"=="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JSDriver.SymbolHolder(JSDriver.Symbol(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JSDriver.Left(JSDriver.MicroStatement(JSDriver.SymbolHolder(JSDriver.Symbol(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 JSDriver.Notation(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"=="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JSDriver.SymbolHolder(JSDriver.Symbol(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))));</a:t>
            </a:r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JSDriver.Right(JSDriver.MicroStatement(JSDriver.SymbolHolder(JSDriver.Symbol(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 JSDriver.Notation(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"=="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JSDriver.SymbolHolder(JSDriver.Symbol(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))));</a:t>
            </a:r>
          </a:p>
        </p:txBody>
      </p:sp>
    </p:spTree>
    <p:extLst>
      <p:ext uri="{BB962C8B-B14F-4D97-AF65-F5344CB8AC3E}">
        <p14:creationId xmlns:p14="http://schemas.microsoft.com/office/powerpoint/2010/main" val="316267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1640-AAD0-651C-C925-BD09F403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4" y="249501"/>
            <a:ext cx="11855245" cy="785249"/>
          </a:xfr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  <a:ea typeface="+mn-ea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92BF-C44C-1642-74A0-D8C58912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4" y="1087402"/>
            <a:ext cx="11501808" cy="532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table below shows the development of the program. The current version is v0.03 and a few of functionalities are still under active development and enhancement.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A3254EA-9D51-8426-3E8A-10457560E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056540"/>
              </p:ext>
            </p:extLst>
          </p:nvPr>
        </p:nvGraphicFramePr>
        <p:xfrm>
          <a:off x="980440" y="2185794"/>
          <a:ext cx="10206556" cy="442270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46667">
                  <a:extLst>
                    <a:ext uri="{9D8B030D-6E8A-4147-A177-3AD203B41FA5}">
                      <a16:colId xmlns:a16="http://schemas.microsoft.com/office/drawing/2014/main" val="1934733870"/>
                    </a:ext>
                  </a:extLst>
                </a:gridCol>
                <a:gridCol w="1364993">
                  <a:extLst>
                    <a:ext uri="{9D8B030D-6E8A-4147-A177-3AD203B41FA5}">
                      <a16:colId xmlns:a16="http://schemas.microsoft.com/office/drawing/2014/main" val="90320777"/>
                    </a:ext>
                  </a:extLst>
                </a:gridCol>
                <a:gridCol w="1478740">
                  <a:extLst>
                    <a:ext uri="{9D8B030D-6E8A-4147-A177-3AD203B41FA5}">
                      <a16:colId xmlns:a16="http://schemas.microsoft.com/office/drawing/2014/main" val="1945879071"/>
                    </a:ext>
                  </a:extLst>
                </a:gridCol>
                <a:gridCol w="2609915">
                  <a:extLst>
                    <a:ext uri="{9D8B030D-6E8A-4147-A177-3AD203B41FA5}">
                      <a16:colId xmlns:a16="http://schemas.microsoft.com/office/drawing/2014/main" val="2291004565"/>
                    </a:ext>
                  </a:extLst>
                </a:gridCol>
                <a:gridCol w="1706241">
                  <a:extLst>
                    <a:ext uri="{9D8B030D-6E8A-4147-A177-3AD203B41FA5}">
                      <a16:colId xmlns:a16="http://schemas.microsoft.com/office/drawing/2014/main" val="15961990"/>
                    </a:ext>
                  </a:extLst>
                </a:gridCol>
              </a:tblGrid>
              <a:tr h="542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2000" b="1" i="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Item</a:t>
                      </a:r>
                      <a:endParaRPr lang="en-US" sz="1600" b="1" i="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i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V0.01</a:t>
                      </a:r>
                      <a:endParaRPr lang="en-US" sz="1600" b="1" i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V0.02</a:t>
                      </a:r>
                      <a:endParaRPr lang="en-US" sz="1600" b="1" i="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2000" b="1" i="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V0.03 (</a:t>
                      </a:r>
                      <a:r>
                        <a:rPr lang="en-US" altLang="zh-CN" sz="2000" b="1" i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Current</a:t>
                      </a:r>
                      <a:r>
                        <a:rPr lang="en-US" altLang="zh-CN" sz="2000" b="1" i="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)</a:t>
                      </a:r>
                      <a:endParaRPr lang="en-US" sz="1600" b="1" i="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vNext</a:t>
                      </a:r>
                      <a:endParaRPr lang="en-US" sz="1600" b="1" i="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3575807"/>
                  </a:ext>
                </a:extLst>
              </a:tr>
              <a:tr h="450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Basic Deduction Kernel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1975956"/>
                  </a:ext>
                </a:extLst>
              </a:tr>
              <a:tr h="450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MySQL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Driver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776121"/>
                  </a:ext>
                </a:extLst>
              </a:tr>
              <a:tr h="450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XML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Driver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2651066"/>
                  </a:ext>
                </a:extLst>
              </a:tr>
              <a:tr h="5436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JS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Driver &amp; API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❌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7182653"/>
                  </a:ext>
                </a:extLst>
              </a:tr>
              <a:tr h="450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Self-Improvement Algorithm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❌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❌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8150427"/>
                  </a:ext>
                </a:extLst>
              </a:tr>
              <a:tr h="450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Infinite Set Support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❌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❌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❌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1340515"/>
                  </a:ext>
                </a:extLst>
              </a:tr>
              <a:tr h="5427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Friendlier Proof Steps Output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❌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❌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0928433"/>
                  </a:ext>
                </a:extLst>
              </a:tr>
              <a:tr h="542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NetQed Workflow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❌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✔️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ea typeface="等线" panose="02010600030101010101" pitchFamily="2" charset="-122"/>
                        <a:cs typeface="Segoe UI Semilight" panose="020B04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789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7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1640-AAD0-651C-C925-BD09F403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4" y="249501"/>
            <a:ext cx="11855245" cy="785249"/>
          </a:xfrm>
          <a:solidFill>
            <a:srgbClr val="EAEAEA">
              <a:alpha val="18824"/>
            </a:srgbClr>
          </a:solidFill>
          <a:effectLst>
            <a:softEdge rad="12700"/>
          </a:effectLst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  <a:ea typeface="+mn-ea"/>
              </a:rPr>
              <a:t>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8840-1AB1-278F-5315-C974E103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4" y="1087402"/>
            <a:ext cx="11501808" cy="532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 am currently writing a paper titled </a:t>
            </a:r>
            <a:r>
              <a:rPr lang="en-US" sz="2400" b="1" i="1" dirty="0">
                <a:solidFill>
                  <a:schemeClr val="bg1"/>
                </a:solidFill>
              </a:rPr>
              <a:t>A new type of generalized, self-evolving and efficient automated deduction algorithm </a:t>
            </a:r>
            <a:r>
              <a:rPr lang="en-US" sz="2400" i="1" dirty="0">
                <a:solidFill>
                  <a:schemeClr val="bg1"/>
                </a:solidFill>
              </a:rPr>
              <a:t>based on category theory </a:t>
            </a:r>
            <a:r>
              <a:rPr lang="en-US" sz="2400" dirty="0">
                <a:solidFill>
                  <a:schemeClr val="bg1"/>
                </a:solidFill>
              </a:rPr>
              <a:t>in LaTeX.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paper mainly discusses the principles and procedures of the algorithm and benchmarking the algorithm. Some parts of the paper are still under composing.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latest draft can be obtained from GitHub, in my repository named </a:t>
            </a:r>
            <a:r>
              <a:rPr lang="en-US" sz="2400" i="1" dirty="0">
                <a:solidFill>
                  <a:schemeClr val="bg1"/>
                </a:solidFill>
              </a:rPr>
              <a:t>ANT-APCT-Paper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D3DD4B-AE74-1236-C1D8-B16E4DB3B7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566477" y="3119559"/>
            <a:ext cx="2933795" cy="37384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3E9B39-6524-85F5-6A82-912ECC7C0E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6089697" y="3134248"/>
            <a:ext cx="2959976" cy="3738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7F076-B991-9415-3709-FE26F3D31B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500206" y="3104870"/>
            <a:ext cx="2880511" cy="3738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F9FEA-A856-3ACF-89F1-EEE1B70B44A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7083810" y="3124090"/>
            <a:ext cx="2947149" cy="3767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625395-F429-379E-9B5B-CD365516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7576758" y="3119560"/>
            <a:ext cx="2893468" cy="3767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4CCB9-6568-E047-C59E-1804AB5DBFD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7969638" y="3119560"/>
            <a:ext cx="3049493" cy="37678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B114B0-77B6-7E1C-87DC-40C7A978EA6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8457424" y="3100341"/>
            <a:ext cx="3364038" cy="37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4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2780</TotalTime>
  <Words>1227</Words>
  <Application>Microsoft Office PowerPoint</Application>
  <PresentationFormat>Widescreen</PresentationFormat>
  <Paragraphs>146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Consolas</vt:lpstr>
      <vt:lpstr>Segoe UI</vt:lpstr>
      <vt:lpstr>Segoe UI Semilight</vt:lpstr>
      <vt:lpstr>Wingdings</vt:lpstr>
      <vt:lpstr>Office Theme</vt:lpstr>
      <vt:lpstr>DefQed:  A generic, self-improving automatic statement prover based on category theory</vt:lpstr>
      <vt:lpstr>Contents</vt:lpstr>
      <vt:lpstr>Overview</vt:lpstr>
      <vt:lpstr>Mathematical Basis → Brackets</vt:lpstr>
      <vt:lpstr>Mathematical Basis → Deduction</vt:lpstr>
      <vt:lpstr>Mathematical Basis → Self-Improvement</vt:lpstr>
      <vt:lpstr>Implementation</vt:lpstr>
      <vt:lpstr>Implementation</vt:lpstr>
      <vt:lpstr>Paper</vt:lpstr>
      <vt:lpstr>Experience &amp; Reflections</vt:lpstr>
      <vt:lpstr>Acknowledgements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maths</dc:subject>
  <dc:creator>Felix Wang</dc:creator>
  <cp:keywords>ycjh</cp:keywords>
  <dc:description>conft</dc:description>
  <cp:lastModifiedBy>Felix Wang</cp:lastModifiedBy>
  <cp:revision>1</cp:revision>
  <dcterms:created xsi:type="dcterms:W3CDTF">2022-10-12T14:28:27Z</dcterms:created>
  <dcterms:modified xsi:type="dcterms:W3CDTF">2022-10-15T09:47:01Z</dcterms:modified>
  <cp:category>ycjh</cp:category>
  <cp:contentStatus>rev1</cp:contentStatus>
</cp:coreProperties>
</file>